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94"/>
  </p:notesMasterIdLst>
  <p:handoutMasterIdLst>
    <p:handoutMasterId r:id="rId195"/>
  </p:handoutMasterIdLst>
  <p:sldIdLst>
    <p:sldId id="256" r:id="rId3"/>
    <p:sldId id="282" r:id="rId4"/>
    <p:sldId id="283" r:id="rId5"/>
    <p:sldId id="258" r:id="rId6"/>
    <p:sldId id="450" r:id="rId7"/>
    <p:sldId id="484" r:id="rId8"/>
    <p:sldId id="442" r:id="rId9"/>
    <p:sldId id="462" r:id="rId10"/>
    <p:sldId id="263" r:id="rId11"/>
    <p:sldId id="264" r:id="rId12"/>
    <p:sldId id="265" r:id="rId13"/>
    <p:sldId id="266" r:id="rId14"/>
    <p:sldId id="485" r:id="rId15"/>
    <p:sldId id="473" r:id="rId16"/>
    <p:sldId id="398" r:id="rId17"/>
    <p:sldId id="548" r:id="rId18"/>
    <p:sldId id="286" r:id="rId19"/>
    <p:sldId id="528" r:id="rId20"/>
    <p:sldId id="600" r:id="rId21"/>
    <p:sldId id="529" r:id="rId22"/>
    <p:sldId id="260" r:id="rId23"/>
    <p:sldId id="303" r:id="rId24"/>
    <p:sldId id="304" r:id="rId25"/>
    <p:sldId id="274" r:id="rId26"/>
    <p:sldId id="275" r:id="rId27"/>
    <p:sldId id="292" r:id="rId28"/>
    <p:sldId id="595" r:id="rId29"/>
    <p:sldId id="495" r:id="rId30"/>
    <p:sldId id="277" r:id="rId31"/>
    <p:sldId id="569" r:id="rId32"/>
    <p:sldId id="422" r:id="rId33"/>
    <p:sldId id="504" r:id="rId34"/>
    <p:sldId id="551" r:id="rId35"/>
    <p:sldId id="402" r:id="rId36"/>
    <p:sldId id="499" r:id="rId37"/>
    <p:sldId id="511" r:id="rId38"/>
    <p:sldId id="295" r:id="rId39"/>
    <p:sldId id="294" r:id="rId40"/>
    <p:sldId id="530" r:id="rId41"/>
    <p:sldId id="531" r:id="rId42"/>
    <p:sldId id="532" r:id="rId43"/>
    <p:sldId id="533" r:id="rId44"/>
    <p:sldId id="301" r:id="rId45"/>
    <p:sldId id="440" r:id="rId46"/>
    <p:sldId id="534" r:id="rId47"/>
    <p:sldId id="535" r:id="rId48"/>
    <p:sldId id="536" r:id="rId49"/>
    <p:sldId id="537" r:id="rId50"/>
    <p:sldId id="545" r:id="rId51"/>
    <p:sldId id="538" r:id="rId52"/>
    <p:sldId id="539" r:id="rId53"/>
    <p:sldId id="540" r:id="rId54"/>
    <p:sldId id="541" r:id="rId55"/>
    <p:sldId id="542" r:id="rId56"/>
    <p:sldId id="543" r:id="rId57"/>
    <p:sldId id="350" r:id="rId58"/>
    <p:sldId id="568" r:id="rId59"/>
    <p:sldId id="544" r:id="rId60"/>
    <p:sldId id="314" r:id="rId61"/>
    <p:sldId id="315" r:id="rId62"/>
    <p:sldId id="447" r:id="rId63"/>
    <p:sldId id="549" r:id="rId64"/>
    <p:sldId id="562" r:id="rId65"/>
    <p:sldId id="563" r:id="rId66"/>
    <p:sldId id="550" r:id="rId67"/>
    <p:sldId id="564" r:id="rId68"/>
    <p:sldId id="280" r:id="rId69"/>
    <p:sldId id="488" r:id="rId70"/>
    <p:sldId id="565" r:id="rId71"/>
    <p:sldId id="566" r:id="rId72"/>
    <p:sldId id="506" r:id="rId73"/>
    <p:sldId id="507" r:id="rId74"/>
    <p:sldId id="287" r:id="rId75"/>
    <p:sldId id="288" r:id="rId76"/>
    <p:sldId id="552" r:id="rId77"/>
    <p:sldId id="567" r:id="rId78"/>
    <p:sldId id="291" r:id="rId79"/>
    <p:sldId id="347" r:id="rId80"/>
    <p:sldId id="348" r:id="rId81"/>
    <p:sldId id="349" r:id="rId82"/>
    <p:sldId id="553" r:id="rId83"/>
    <p:sldId id="570" r:id="rId84"/>
    <p:sldId id="554" r:id="rId85"/>
    <p:sldId id="597" r:id="rId86"/>
    <p:sldId id="599" r:id="rId87"/>
    <p:sldId id="319" r:id="rId88"/>
    <p:sldId id="320" r:id="rId89"/>
    <p:sldId id="321" r:id="rId90"/>
    <p:sldId id="322" r:id="rId91"/>
    <p:sldId id="323" r:id="rId92"/>
    <p:sldId id="571" r:id="rId93"/>
    <p:sldId id="325" r:id="rId94"/>
    <p:sldId id="572" r:id="rId95"/>
    <p:sldId id="330" r:id="rId96"/>
    <p:sldId id="327" r:id="rId97"/>
    <p:sldId id="573" r:id="rId98"/>
    <p:sldId id="555" r:id="rId99"/>
    <p:sldId id="561" r:id="rId100"/>
    <p:sldId id="559" r:id="rId101"/>
    <p:sldId id="560" r:id="rId102"/>
    <p:sldId id="332" r:id="rId103"/>
    <p:sldId id="333" r:id="rId104"/>
    <p:sldId id="334" r:id="rId105"/>
    <p:sldId id="335" r:id="rId106"/>
    <p:sldId id="336" r:id="rId107"/>
    <p:sldId id="556" r:id="rId108"/>
    <p:sldId id="337" r:id="rId109"/>
    <p:sldId id="339" r:id="rId110"/>
    <p:sldId id="340" r:id="rId111"/>
    <p:sldId id="341" r:id="rId112"/>
    <p:sldId id="575" r:id="rId113"/>
    <p:sldId id="342" r:id="rId114"/>
    <p:sldId id="343" r:id="rId115"/>
    <p:sldId id="344" r:id="rId116"/>
    <p:sldId id="345" r:id="rId117"/>
    <p:sldId id="346" r:id="rId118"/>
    <p:sldId id="354" r:id="rId119"/>
    <p:sldId id="355" r:id="rId120"/>
    <p:sldId id="356" r:id="rId121"/>
    <p:sldId id="579" r:id="rId122"/>
    <p:sldId id="580" r:id="rId123"/>
    <p:sldId id="578" r:id="rId124"/>
    <p:sldId id="360" r:id="rId125"/>
    <p:sldId id="361" r:id="rId126"/>
    <p:sldId id="362" r:id="rId127"/>
    <p:sldId id="581" r:id="rId128"/>
    <p:sldId id="583" r:id="rId129"/>
    <p:sldId id="582" r:id="rId130"/>
    <p:sldId id="576" r:id="rId131"/>
    <p:sldId id="577" r:id="rId132"/>
    <p:sldId id="584" r:id="rId133"/>
    <p:sldId id="585" r:id="rId134"/>
    <p:sldId id="375" r:id="rId135"/>
    <p:sldId id="586" r:id="rId136"/>
    <p:sldId id="494" r:id="rId137"/>
    <p:sldId id="592" r:id="rId138"/>
    <p:sldId id="475" r:id="rId139"/>
    <p:sldId id="588" r:id="rId140"/>
    <p:sldId id="589" r:id="rId141"/>
    <p:sldId id="591" r:id="rId142"/>
    <p:sldId id="368" r:id="rId143"/>
    <p:sldId id="367" r:id="rId144"/>
    <p:sldId id="369" r:id="rId145"/>
    <p:sldId id="590" r:id="rId146"/>
    <p:sldId id="363" r:id="rId147"/>
    <p:sldId id="364" r:id="rId148"/>
    <p:sldId id="365" r:id="rId149"/>
    <p:sldId id="366" r:id="rId150"/>
    <p:sldId id="496" r:id="rId151"/>
    <p:sldId id="371" r:id="rId152"/>
    <p:sldId id="372" r:id="rId153"/>
    <p:sldId id="373" r:id="rId154"/>
    <p:sldId id="374" r:id="rId155"/>
    <p:sldId id="377" r:id="rId156"/>
    <p:sldId id="378" r:id="rId157"/>
    <p:sldId id="379" r:id="rId158"/>
    <p:sldId id="376" r:id="rId159"/>
    <p:sldId id="587" r:id="rId160"/>
    <p:sldId id="380" r:id="rId161"/>
    <p:sldId id="381" r:id="rId162"/>
    <p:sldId id="382" r:id="rId163"/>
    <p:sldId id="383" r:id="rId164"/>
    <p:sldId id="384" r:id="rId165"/>
    <p:sldId id="385" r:id="rId166"/>
    <p:sldId id="386" r:id="rId167"/>
    <p:sldId id="387" r:id="rId168"/>
    <p:sldId id="388" r:id="rId169"/>
    <p:sldId id="497" r:id="rId170"/>
    <p:sldId id="413" r:id="rId171"/>
    <p:sldId id="414" r:id="rId172"/>
    <p:sldId id="502" r:id="rId173"/>
    <p:sldId id="483" r:id="rId174"/>
    <p:sldId id="516" r:id="rId175"/>
    <p:sldId id="393" r:id="rId176"/>
    <p:sldId id="394" r:id="rId177"/>
    <p:sldId id="395" r:id="rId178"/>
    <p:sldId id="396" r:id="rId179"/>
    <p:sldId id="517" r:id="rId180"/>
    <p:sldId id="518" r:id="rId181"/>
    <p:sldId id="519" r:id="rId182"/>
    <p:sldId id="520" r:id="rId183"/>
    <p:sldId id="500" r:id="rId184"/>
    <p:sldId id="521" r:id="rId185"/>
    <p:sldId id="522" r:id="rId186"/>
    <p:sldId id="523" r:id="rId187"/>
    <p:sldId id="405" r:id="rId188"/>
    <p:sldId id="524" r:id="rId189"/>
    <p:sldId id="407" r:id="rId190"/>
    <p:sldId id="501" r:id="rId191"/>
    <p:sldId id="409" r:id="rId192"/>
    <p:sldId id="415" r:id="rId19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282"/>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 id="442"/>
            <p14:sldId id="462"/>
            <p14:sldId id="263"/>
            <p14:sldId id="264"/>
            <p14:sldId id="265"/>
            <p14:sldId id="266"/>
            <p14:sldId id="485"/>
            <p14:sldId id="473"/>
            <p14:sldId id="398"/>
          </p14:sldIdLst>
        </p14:section>
        <p14:section name="Entorno de trabajo" id="{82BC4D9A-5D4B-4752-AA6B-D3DC4CD29D0C}">
          <p14:sldIdLst>
            <p14:sldId id="548"/>
            <p14:sldId id="286"/>
            <p14:sldId id="528"/>
            <p14:sldId id="600"/>
            <p14:sldId id="529"/>
            <p14:sldId id="260"/>
            <p14:sldId id="303"/>
            <p14:sldId id="304"/>
            <p14:sldId id="274"/>
            <p14:sldId id="275"/>
            <p14:sldId id="292"/>
            <p14:sldId id="595"/>
          </p14:sldIdLst>
        </p14:section>
        <p14:section name="Angular CLI" id="{D2E8195E-B89E-4540-8DEB-1DDDC9BFF615}">
          <p14:sldIdLst>
            <p14:sldId id="495"/>
            <p14:sldId id="277"/>
            <p14:sldId id="569"/>
            <p14:sldId id="422"/>
            <p14:sldId id="504"/>
            <p14:sldId id="551"/>
          </p14:sldIdLst>
        </p14:section>
        <p14:section name="Tecnologías implicadas" id="{873632CA-A887-42D6-8B79-C902D783073D}">
          <p14:sldIdLst>
            <p14:sldId id="402"/>
            <p14:sldId id="499"/>
          </p14:sldIdLst>
        </p14:section>
        <p14:section name="ES 6+" id="{A9D5CF52-5ADA-497E-929F-885F7BDC2A2A}">
          <p14:sldIdLst>
            <p14:sldId id="511"/>
            <p14:sldId id="295"/>
            <p14:sldId id="294"/>
            <p14:sldId id="530"/>
            <p14:sldId id="531"/>
            <p14:sldId id="532"/>
            <p14:sldId id="533"/>
          </p14:sldIdLst>
        </p14:section>
        <p14:section name="Typescript" id="{91AAE47C-4CB6-4CC2-8FB7-5351531BABA0}">
          <p14:sldIdLst>
            <p14:sldId id="301"/>
            <p14:sldId id="440"/>
            <p14:sldId id="534"/>
            <p14:sldId id="535"/>
            <p14:sldId id="536"/>
            <p14:sldId id="537"/>
            <p14:sldId id="545"/>
            <p14:sldId id="538"/>
            <p14:sldId id="539"/>
          </p14:sldIdLst>
        </p14:section>
        <p14:section name="Web Components" id="{271795B6-D927-4523-A565-3EBF38FEA444}">
          <p14:sldIdLst>
            <p14:sldId id="540"/>
            <p14:sldId id="541"/>
            <p14:sldId id="542"/>
            <p14:sldId id="543"/>
            <p14:sldId id="350"/>
            <p14:sldId id="568"/>
            <p14:sldId id="544"/>
          </p14:sldIdLst>
        </p14:section>
        <p14:section name="Rx" id="{FB87A3B2-D330-4DDF-BB79-EC24FD98ABB0}">
          <p14:sldIdLst>
            <p14:sldId id="314"/>
            <p14:sldId id="315"/>
          </p14:sldIdLst>
        </p14:section>
        <p14:section name="1.b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280"/>
            <p14:sldId id="488"/>
            <p14:sldId id="565"/>
            <p14:sldId id="566"/>
          </p14:sldIdLst>
        </p14:section>
        <p14:section name="Ejecución en desarrollo. Modificaciones" id="{5C662841-37A5-486B-A775-14083446167D}">
          <p14:sldIdLst>
            <p14:sldId id="506"/>
            <p14:sldId id="507"/>
            <p14:sldId id="287"/>
            <p14:sldId id="288"/>
            <p14:sldId id="552"/>
            <p14:sldId id="567"/>
            <p14:sldId id="291"/>
          </p14:sldIdLst>
        </p14:section>
        <p14:section name="Testing y Despliegue" id="{C40CFA43-C224-4097-8C3B-9C1FA376CA85}">
          <p14:sldIdLst>
            <p14:sldId id="347"/>
            <p14:sldId id="348"/>
            <p14:sldId id="349"/>
            <p14:sldId id="553"/>
            <p14:sldId id="570"/>
            <p14:sldId id="554"/>
          </p14:sldIdLst>
        </p14:section>
        <p14:section name="Tema 2. Arquitectura de Angular" id="{B2CA0BC1-3D60-4A84-B02C-1D5BC51CAC85}">
          <p14:sldIdLst>
            <p14:sldId id="597"/>
            <p14:sldId id="599"/>
            <p14:sldId id="319"/>
          </p14:sldIdLst>
        </p14:section>
        <p14:section name="Módulos" id="{5690BB0A-B378-4063-8F46-F8F673FA9535}">
          <p14:sldIdLst>
            <p14:sldId id="320"/>
            <p14:sldId id="321"/>
            <p14:sldId id="322"/>
          </p14:sldIdLst>
        </p14:section>
        <p14:section name="Componentes" id="{9925243E-6163-42C1-8D49-9A8DA2F1FAFB}">
          <p14:sldIdLst>
            <p14:sldId id="323"/>
            <p14:sldId id="571"/>
            <p14:sldId id="325"/>
            <p14:sldId id="572"/>
            <p14:sldId id="330"/>
          </p14:sldIdLst>
        </p14:section>
        <p14:section name="Creación de módulos y componentes: Core" id="{AA6E663B-2846-4276-BDE7-0BF4AFB68720}">
          <p14:sldIdLst>
            <p14:sldId id="327"/>
            <p14:sldId id="573"/>
            <p14:sldId id="555"/>
            <p14:sldId id="561"/>
            <p14:sldId id="559"/>
            <p14:sldId id="560"/>
            <p14:sldId id="332"/>
            <p14:sldId id="333"/>
          </p14:sldIdLst>
        </p14:section>
        <p14:section name="Modulos funcionales. Componente inicial" id="{D8013CAF-80AC-4972-A5C3-FC122A8B906B}">
          <p14:sldIdLst>
            <p14:sldId id="334"/>
            <p14:sldId id="335"/>
            <p14:sldId id="336"/>
            <p14:sldId id="556"/>
            <p14:sldId id="337"/>
          </p14:sldIdLst>
        </p14:section>
        <p14:section name="Enrutamiento" id="{6D7970B3-C5BA-453E-8BC1-156A8F4AA033}">
          <p14:sldIdLst>
            <p14:sldId id="339"/>
            <p14:sldId id="340"/>
            <p14:sldId id="341"/>
            <p14:sldId id="575"/>
            <p14:sldId id="342"/>
            <p14:sldId id="343"/>
            <p14:sldId id="344"/>
            <p14:sldId id="345"/>
            <p14:sldId id="346"/>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Tema 3. Arquitectura (2)" id="{8A9A478C-1CF5-49F8-A9CC-6691C90C3B45}">
          <p14:sldIdLst>
            <p14:sldId id="494"/>
            <p14:sldId id="592"/>
          </p14:sldIdLst>
        </p14:section>
        <p14:section name="Directivas" id="{CF8541FA-599B-4D9E-A0F1-89BB397C7E4D}">
          <p14:sldIdLst>
            <p14:sldId id="475"/>
            <p14:sldId id="588"/>
            <p14:sldId id="589"/>
            <p14:sldId id="591"/>
            <p14:sldId id="368"/>
          </p14:sldIdLst>
        </p14:section>
        <p14:section name="Pipes" id="{0B7B87ED-BB6A-45BC-8113-75DFEEE1B5AC}">
          <p14:sldIdLst>
            <p14:sldId id="367"/>
            <p14:sldId id="369"/>
            <p14:sldId id="590"/>
          </p14:sldIdLst>
        </p14:section>
        <p14:section name="Comunicación entre componentes" id="{7B2D3FC6-874E-4B45-9F0C-9E8BAE418954}">
          <p14:sldIdLst>
            <p14:sldId id="363"/>
            <p14:sldId id="364"/>
            <p14:sldId id="365"/>
            <p14:sldId id="366"/>
          </p14:sldIdLst>
        </p14:section>
        <p14:section name="Fromularios" id="{620743DB-AFD5-40B5-BFA3-AEB0683CDAA3}">
          <p14:sldIdLst>
            <p14:sldId id="496"/>
            <p14:sldId id="371"/>
            <p14:sldId id="372"/>
          </p14:sldIdLst>
        </p14:section>
        <p14:section name="Elementos HTML. Controles dinámicos" id="{FCD5AC40-F2B8-4EEA-B6AE-D452359AFCAB}">
          <p14:sldIdLst>
            <p14:sldId id="373"/>
            <p14:sldId id="374"/>
            <p14:sldId id="377"/>
            <p14:sldId id="378"/>
            <p14:sldId id="379"/>
          </p14:sldIdLst>
        </p14:section>
        <p14:section name="Formularios basados en la plantilla" id="{19F346D5-91DB-48E2-823D-4D7B7D09DF1A}">
          <p14:sldIdLst>
            <p14:sldId id="376"/>
            <p14:sldId id="587"/>
            <p14:sldId id="380"/>
            <p14:sldId id="381"/>
            <p14:sldId id="382"/>
            <p14:sldId id="383"/>
            <p14:sldId id="384"/>
            <p14:sldId id="385"/>
            <p14:sldId id="386"/>
            <p14:sldId id="387"/>
            <p14:sldId id="388"/>
          </p14:sldIdLst>
        </p14:section>
        <p14:section name="Bibliotecas de componentes" id="{0CE53951-FB5F-4BC6-84B6-6918A78AD0A9}">
          <p14:sldIdLst>
            <p14:sldId id="497"/>
            <p14:sldId id="413"/>
            <p14:sldId id="414"/>
          </p14:sldIdLst>
        </p14:section>
        <p14:section name="Tema 4. Servicios, enrutamiento..." id="{8D27C552-4AAC-44C4-961E-6EACEC00C996}">
          <p14:sldIdLst>
            <p14:sldId id="502"/>
          </p14:sldIdLst>
        </p14:section>
        <p14:section name="Servicios" id="{AAD4D535-8BBE-41C6-9606-39CA2CE61403}">
          <p14:sldIdLst>
            <p14:sldId id="483"/>
            <p14:sldId id="516"/>
            <p14:sldId id="393"/>
            <p14:sldId id="394"/>
            <p14:sldId id="395"/>
            <p14:sldId id="396"/>
            <p14:sldId id="517"/>
            <p14:sldId id="518"/>
            <p14:sldId id="519"/>
            <p14:sldId id="520"/>
          </p14:sldIdLst>
        </p14:section>
        <p14:section name="Acceso a datos del servidor" id="{786E9E75-532C-4E5D-875A-99FA85C6CCCB}">
          <p14:sldIdLst>
            <p14:sldId id="500"/>
            <p14:sldId id="521"/>
            <p14:sldId id="522"/>
            <p14:sldId id="523"/>
            <p14:sldId id="405"/>
            <p14:sldId id="524"/>
            <p14:sldId id="407"/>
          </p14:sldIdLst>
        </p14:section>
        <p14:section name="Errutamiento avanzado" id="{0571B4AB-FFCE-4544-A764-103E7BA7CA74}">
          <p14:sldIdLst>
            <p14:sldId id="501"/>
          </p14:sldIdLst>
        </p14:section>
        <p14:section name="Conclusión" id="{EFEA9499-D610-4D6F-96DB-4CD9939844E5}">
          <p14:sldIdLst>
            <p14:sldId id="40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93CEF-8001-466F-94B0-C7858F88D2B9}" v="6" dt="2021-05-11T16:05:20.6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72" autoAdjust="0"/>
    <p:restoredTop sz="94660"/>
  </p:normalViewPr>
  <p:slideViewPr>
    <p:cSldViewPr snapToGrid="0">
      <p:cViewPr varScale="1">
        <p:scale>
          <a:sx n="83" d="100"/>
          <a:sy n="83" d="100"/>
        </p:scale>
        <p:origin x="80" y="376"/>
      </p:cViewPr>
      <p:guideLst/>
    </p:cSldViewPr>
  </p:slideViewPr>
  <p:notesTextViewPr>
    <p:cViewPr>
      <p:scale>
        <a:sx n="1" d="1"/>
        <a:sy n="1" d="1"/>
      </p:scale>
      <p:origin x="0" y="0"/>
    </p:cViewPr>
  </p:notesTextViewPr>
  <p:sorterViewPr>
    <p:cViewPr varScale="1">
      <p:scale>
        <a:sx n="1" d="1"/>
        <a:sy n="1" d="1"/>
      </p:scale>
      <p:origin x="0" y="-2992"/>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handoutMaster" Target="handoutMasters/handoutMaster1.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viewProps" Target="viewProps.xml"/><Relationship Id="rId201" Type="http://schemas.microsoft.com/office/2015/10/relationships/revisionInfo" Target="revisionInfo.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F2E93CEF-8001-466F-94B0-C7858F88D2B9}"/>
    <pc:docChg chg="custSel addSld delSld modSld modSection">
      <pc:chgData name="Alejandro" userId="d318735d-b8e5-4f1a-b3a1-33090e35db06" providerId="ADAL" clId="{F2E93CEF-8001-466F-94B0-C7858F88D2B9}" dt="2021-05-08T09:22:59.670" v="12"/>
      <pc:docMkLst>
        <pc:docMk/>
      </pc:docMkLst>
      <pc:sldChg chg="del">
        <pc:chgData name="Alejandro" userId="d318735d-b8e5-4f1a-b3a1-33090e35db06" providerId="ADAL" clId="{F2E93CEF-8001-466F-94B0-C7858F88D2B9}" dt="2021-05-08T09:07:23.407" v="6" actId="2696"/>
        <pc:sldMkLst>
          <pc:docMk/>
          <pc:sldMk cId="0" sldId="271"/>
        </pc:sldMkLst>
      </pc:sldChg>
      <pc:sldChg chg="modSp del mod">
        <pc:chgData name="Alejandro" userId="d318735d-b8e5-4f1a-b3a1-33090e35db06" providerId="ADAL" clId="{F2E93CEF-8001-466F-94B0-C7858F88D2B9}" dt="2021-05-08T09:07:26.710" v="7" actId="2696"/>
        <pc:sldMkLst>
          <pc:docMk/>
          <pc:sldMk cId="0" sldId="272"/>
        </pc:sldMkLst>
        <pc:spChg chg="mod">
          <ac:chgData name="Alejandro" userId="d318735d-b8e5-4f1a-b3a1-33090e35db06" providerId="ADAL" clId="{F2E93CEF-8001-466F-94B0-C7858F88D2B9}" dt="2021-05-08T09:05:51.960" v="5" actId="27636"/>
          <ac:spMkLst>
            <pc:docMk/>
            <pc:sldMk cId="0" sldId="272"/>
            <ac:spMk id="204" creationId="{00000000-0000-0000-0000-000000000000}"/>
          </ac:spMkLst>
        </pc:spChg>
      </pc:sldChg>
      <pc:sldChg chg="del">
        <pc:chgData name="Alejandro" userId="d318735d-b8e5-4f1a-b3a1-33090e35db06" providerId="ADAL" clId="{F2E93CEF-8001-466F-94B0-C7858F88D2B9}" dt="2021-05-08T09:15:56.103" v="11" actId="2696"/>
        <pc:sldMkLst>
          <pc:docMk/>
          <pc:sldMk cId="3006678549" sldId="305"/>
        </pc:sldMkLst>
      </pc:sldChg>
      <pc:sldChg chg="del">
        <pc:chgData name="Alejandro" userId="d318735d-b8e5-4f1a-b3a1-33090e35db06" providerId="ADAL" clId="{F2E93CEF-8001-466F-94B0-C7858F88D2B9}" dt="2021-05-08T09:07:33.862" v="8" actId="2696"/>
        <pc:sldMkLst>
          <pc:docMk/>
          <pc:sldMk cId="535053001" sldId="406"/>
        </pc:sldMkLst>
      </pc:sldChg>
      <pc:sldChg chg="del">
        <pc:chgData name="Alejandro" userId="d318735d-b8e5-4f1a-b3a1-33090e35db06" providerId="ADAL" clId="{F2E93CEF-8001-466F-94B0-C7858F88D2B9}" dt="2021-05-08T09:07:42.969" v="10" actId="2696"/>
        <pc:sldMkLst>
          <pc:docMk/>
          <pc:sldMk cId="51253723" sldId="526"/>
        </pc:sldMkLst>
      </pc:sldChg>
      <pc:sldChg chg="del">
        <pc:chgData name="Alejandro" userId="d318735d-b8e5-4f1a-b3a1-33090e35db06" providerId="ADAL" clId="{F2E93CEF-8001-466F-94B0-C7858F88D2B9}" dt="2021-05-08T09:07:37.730" v="9" actId="2696"/>
        <pc:sldMkLst>
          <pc:docMk/>
          <pc:sldMk cId="24480301" sldId="527"/>
        </pc:sldMkLst>
      </pc:sldChg>
      <pc:sldChg chg="addSp add del delDesignElem">
        <pc:chgData name="Alejandro" userId="d318735d-b8e5-4f1a-b3a1-33090e35db06" providerId="ADAL" clId="{F2E93CEF-8001-466F-94B0-C7858F88D2B9}" dt="2021-05-06T17:03:13.378" v="2"/>
        <pc:sldMkLst>
          <pc:docMk/>
          <pc:sldMk cId="1585704988" sldId="590"/>
        </pc:sldMkLst>
        <pc:spChg chg="add">
          <ac:chgData name="Alejandro" userId="d318735d-b8e5-4f1a-b3a1-33090e35db06" providerId="ADAL" clId="{F2E93CEF-8001-466F-94B0-C7858F88D2B9}" dt="2021-05-06T17:03:13.341" v="1"/>
          <ac:spMkLst>
            <pc:docMk/>
            <pc:sldMk cId="1585704988" sldId="590"/>
            <ac:spMk id="16" creationId="{472E3A19-F5D5-48FC-BB9C-48C2F68F598B}"/>
          </ac:spMkLst>
        </pc:spChg>
        <pc:spChg chg="add">
          <ac:chgData name="Alejandro" userId="d318735d-b8e5-4f1a-b3a1-33090e35db06" providerId="ADAL" clId="{F2E93CEF-8001-466F-94B0-C7858F88D2B9}" dt="2021-05-06T17:03:13.341" v="1"/>
          <ac:spMkLst>
            <pc:docMk/>
            <pc:sldMk cId="1585704988" sldId="590"/>
            <ac:spMk id="17" creationId="{827B839B-9ADE-406B-8590-F1CAEDED45A1}"/>
          </ac:spMkLst>
        </pc:spChg>
        <pc:spChg chg="add">
          <ac:chgData name="Alejandro" userId="d318735d-b8e5-4f1a-b3a1-33090e35db06" providerId="ADAL" clId="{F2E93CEF-8001-466F-94B0-C7858F88D2B9}" dt="2021-05-06T17:03:13.341" v="1"/>
          <ac:spMkLst>
            <pc:docMk/>
            <pc:sldMk cId="1585704988" sldId="590"/>
            <ac:spMk id="18" creationId="{7A62E32F-BB65-43A8-8EB5-92346890E549}"/>
          </ac:spMkLst>
        </pc:spChg>
        <pc:spChg chg="add">
          <ac:chgData name="Alejandro" userId="d318735d-b8e5-4f1a-b3a1-33090e35db06" providerId="ADAL" clId="{F2E93CEF-8001-466F-94B0-C7858F88D2B9}" dt="2021-05-06T17:03:13.341" v="1"/>
          <ac:spMkLst>
            <pc:docMk/>
            <pc:sldMk cId="1585704988" sldId="590"/>
            <ac:spMk id="19" creationId="{CFE45BF0-46DB-408C-B5F7-7B11716805D4}"/>
          </ac:spMkLst>
        </pc:spChg>
        <pc:spChg chg="add">
          <ac:chgData name="Alejandro" userId="d318735d-b8e5-4f1a-b3a1-33090e35db06" providerId="ADAL" clId="{F2E93CEF-8001-466F-94B0-C7858F88D2B9}" dt="2021-05-06T17:03:13.341" v="1"/>
          <ac:spMkLst>
            <pc:docMk/>
            <pc:sldMk cId="1585704988" sldId="590"/>
            <ac:spMk id="20" creationId="{14E91B64-9FCC-451E-AFB4-A827D6329367}"/>
          </ac:spMkLst>
        </pc:spChg>
        <pc:spChg chg="add">
          <ac:chgData name="Alejandro" userId="d318735d-b8e5-4f1a-b3a1-33090e35db06" providerId="ADAL" clId="{F2E93CEF-8001-466F-94B0-C7858F88D2B9}" dt="2021-05-06T17:03:13.341" v="1"/>
          <ac:spMkLst>
            <pc:docMk/>
            <pc:sldMk cId="1585704988" sldId="590"/>
            <ac:spMk id="21" creationId="{2AEBC8F2-97B1-41B4-93F1-2D289E197FBA}"/>
          </ac:spMkLst>
        </pc:spChg>
      </pc:sldChg>
      <pc:sldChg chg="delDesignElem">
        <pc:chgData name="Alejandro" userId="d318735d-b8e5-4f1a-b3a1-33090e35db06" providerId="ADAL" clId="{F2E93CEF-8001-466F-94B0-C7858F88D2B9}" dt="2021-05-08T09:22:59.670" v="12"/>
        <pc:sldMkLst>
          <pc:docMk/>
          <pc:sldMk cId="3887386210" sldId="595"/>
        </pc:sldMkLst>
      </pc:sldChg>
    </pc:docChg>
  </pc:docChgLst>
  <pc:docChgLst>
    <pc:chgData name="Alejandro" userId="d318735d-b8e5-4f1a-b3a1-33090e35db06" providerId="ADAL" clId="{3EAC4741-81C0-4CAD-BA6F-27472E7311F7}"/>
    <pc:docChg chg="undo redo custSel addSld delSld modSld sldOrd addSection delSection modSection">
      <pc:chgData name="Alejandro" userId="d318735d-b8e5-4f1a-b3a1-33090e35db06" providerId="ADAL" clId="{3EAC4741-81C0-4CAD-BA6F-27472E7311F7}" dt="2021-02-19T17:51:13.576" v="700" actId="20577"/>
      <pc:docMkLst>
        <pc:docMk/>
      </pc:docMkLst>
      <pc:sldChg chg="del">
        <pc:chgData name="Alejandro" userId="d318735d-b8e5-4f1a-b3a1-33090e35db06" providerId="ADAL" clId="{3EAC4741-81C0-4CAD-BA6F-27472E7311F7}" dt="2021-02-16T20:01:04.737" v="46" actId="2696"/>
        <pc:sldMkLst>
          <pc:docMk/>
          <pc:sldMk cId="1088802756" sldId="259"/>
        </pc:sldMkLst>
      </pc:sldChg>
      <pc:sldChg chg="modSp mod">
        <pc:chgData name="Alejandro" userId="d318735d-b8e5-4f1a-b3a1-33090e35db06" providerId="ADAL" clId="{3EAC4741-81C0-4CAD-BA6F-27472E7311F7}" dt="2021-02-16T20:19:26.221" v="313" actId="1076"/>
        <pc:sldMkLst>
          <pc:docMk/>
          <pc:sldMk cId="0" sldId="363"/>
        </pc:sldMkLst>
        <pc:spChg chg="mod">
          <ac:chgData name="Alejandro" userId="d318735d-b8e5-4f1a-b3a1-33090e35db06" providerId="ADAL" clId="{3EAC4741-81C0-4CAD-BA6F-27472E7311F7}" dt="2021-02-16T20:19:26.221" v="313" actId="1076"/>
          <ac:spMkLst>
            <pc:docMk/>
            <pc:sldMk cId="0" sldId="363"/>
            <ac:spMk id="992" creationId="{00000000-0000-0000-0000-000000000000}"/>
          </ac:spMkLst>
        </pc:spChg>
      </pc:sldChg>
      <pc:sldChg chg="modSp mod">
        <pc:chgData name="Alejandro" userId="d318735d-b8e5-4f1a-b3a1-33090e35db06" providerId="ADAL" clId="{3EAC4741-81C0-4CAD-BA6F-27472E7311F7}" dt="2021-02-16T20:20:54.399" v="327" actId="6549"/>
        <pc:sldMkLst>
          <pc:docMk/>
          <pc:sldMk cId="0" sldId="364"/>
        </pc:sldMkLst>
        <pc:spChg chg="mod">
          <ac:chgData name="Alejandro" userId="d318735d-b8e5-4f1a-b3a1-33090e35db06" providerId="ADAL" clId="{3EAC4741-81C0-4CAD-BA6F-27472E7311F7}" dt="2021-02-16T20:20:54.399" v="327" actId="6549"/>
          <ac:spMkLst>
            <pc:docMk/>
            <pc:sldMk cId="0" sldId="364"/>
            <ac:spMk id="998" creationId="{00000000-0000-0000-0000-000000000000}"/>
          </ac:spMkLst>
        </pc:spChg>
      </pc:sldChg>
      <pc:sldChg chg="modSp mod">
        <pc:chgData name="Alejandro" userId="d318735d-b8e5-4f1a-b3a1-33090e35db06" providerId="ADAL" clId="{3EAC4741-81C0-4CAD-BA6F-27472E7311F7}" dt="2021-02-16T20:21:34.466" v="333" actId="1076"/>
        <pc:sldMkLst>
          <pc:docMk/>
          <pc:sldMk cId="0" sldId="365"/>
        </pc:sldMkLst>
        <pc:spChg chg="mod">
          <ac:chgData name="Alejandro" userId="d318735d-b8e5-4f1a-b3a1-33090e35db06" providerId="ADAL" clId="{3EAC4741-81C0-4CAD-BA6F-27472E7311F7}" dt="2021-02-16T20:21:25.550" v="331" actId="1076"/>
          <ac:spMkLst>
            <pc:docMk/>
            <pc:sldMk cId="0" sldId="365"/>
            <ac:spMk id="1005" creationId="{00000000-0000-0000-0000-000000000000}"/>
          </ac:spMkLst>
        </pc:spChg>
        <pc:picChg chg="mod">
          <ac:chgData name="Alejandro" userId="d318735d-b8e5-4f1a-b3a1-33090e35db06" providerId="ADAL" clId="{3EAC4741-81C0-4CAD-BA6F-27472E7311F7}" dt="2021-02-16T20:21:34.466" v="333" actId="1076"/>
          <ac:picMkLst>
            <pc:docMk/>
            <pc:sldMk cId="0" sldId="365"/>
            <ac:picMk id="1006" creationId="{00000000-0000-0000-0000-000000000000}"/>
          </ac:picMkLst>
        </pc:picChg>
      </pc:sldChg>
      <pc:sldChg chg="modSp mod">
        <pc:chgData name="Alejandro" userId="d318735d-b8e5-4f1a-b3a1-33090e35db06" providerId="ADAL" clId="{3EAC4741-81C0-4CAD-BA6F-27472E7311F7}" dt="2021-02-19T17:47:41.522" v="698" actId="313"/>
        <pc:sldMkLst>
          <pc:docMk/>
          <pc:sldMk cId="0" sldId="367"/>
        </pc:sldMkLst>
        <pc:spChg chg="mod">
          <ac:chgData name="Alejandro" userId="d318735d-b8e5-4f1a-b3a1-33090e35db06" providerId="ADAL" clId="{3EAC4741-81C0-4CAD-BA6F-27472E7311F7}" dt="2021-02-19T17:47:41.522" v="698" actId="313"/>
          <ac:spMkLst>
            <pc:docMk/>
            <pc:sldMk cId="0" sldId="367"/>
            <ac:spMk id="1018" creationId="{00000000-0000-0000-0000-000000000000}"/>
          </ac:spMkLst>
        </pc:spChg>
      </pc:sldChg>
      <pc:sldChg chg="modSp mod">
        <pc:chgData name="Alejandro" userId="d318735d-b8e5-4f1a-b3a1-33090e35db06" providerId="ADAL" clId="{3EAC4741-81C0-4CAD-BA6F-27472E7311F7}" dt="2021-02-16T20:22:44.768" v="340" actId="1076"/>
        <pc:sldMkLst>
          <pc:docMk/>
          <pc:sldMk cId="0" sldId="373"/>
        </pc:sldMkLst>
        <pc:spChg chg="mod">
          <ac:chgData name="Alejandro" userId="d318735d-b8e5-4f1a-b3a1-33090e35db06" providerId="ADAL" clId="{3EAC4741-81C0-4CAD-BA6F-27472E7311F7}" dt="2021-02-16T20:22:44.768" v="340" actId="1076"/>
          <ac:spMkLst>
            <pc:docMk/>
            <pc:sldMk cId="0" sldId="373"/>
            <ac:spMk id="1058" creationId="{00000000-0000-0000-0000-000000000000}"/>
          </ac:spMkLst>
        </pc:spChg>
        <pc:spChg chg="mod">
          <ac:chgData name="Alejandro" userId="d318735d-b8e5-4f1a-b3a1-33090e35db06" providerId="ADAL" clId="{3EAC4741-81C0-4CAD-BA6F-27472E7311F7}" dt="2021-02-16T20:22:38.082" v="339" actId="1076"/>
          <ac:spMkLst>
            <pc:docMk/>
            <pc:sldMk cId="0" sldId="373"/>
            <ac:spMk id="1059" creationId="{00000000-0000-0000-0000-000000000000}"/>
          </ac:spMkLst>
        </pc:spChg>
      </pc:sldChg>
      <pc:sldChg chg="modSp mod">
        <pc:chgData name="Alejandro" userId="d318735d-b8e5-4f1a-b3a1-33090e35db06" providerId="ADAL" clId="{3EAC4741-81C0-4CAD-BA6F-27472E7311F7}" dt="2021-02-16T20:23:40.444" v="344" actId="1076"/>
        <pc:sldMkLst>
          <pc:docMk/>
          <pc:sldMk cId="0" sldId="374"/>
        </pc:sldMkLst>
        <pc:spChg chg="mod">
          <ac:chgData name="Alejandro" userId="d318735d-b8e5-4f1a-b3a1-33090e35db06" providerId="ADAL" clId="{3EAC4741-81C0-4CAD-BA6F-27472E7311F7}" dt="2021-02-16T20:23:40.444" v="344" actId="1076"/>
          <ac:spMkLst>
            <pc:docMk/>
            <pc:sldMk cId="0" sldId="374"/>
            <ac:spMk id="1065" creationId="{00000000-0000-0000-0000-000000000000}"/>
          </ac:spMkLst>
        </pc:spChg>
        <pc:picChg chg="mod">
          <ac:chgData name="Alejandro" userId="d318735d-b8e5-4f1a-b3a1-33090e35db06" providerId="ADAL" clId="{3EAC4741-81C0-4CAD-BA6F-27472E7311F7}" dt="2021-02-16T20:22:54.124" v="341" actId="1076"/>
          <ac:picMkLst>
            <pc:docMk/>
            <pc:sldMk cId="0" sldId="374"/>
            <ac:picMk id="1066" creationId="{00000000-0000-0000-0000-000000000000}"/>
          </ac:picMkLst>
        </pc:picChg>
      </pc:sldChg>
      <pc:sldChg chg="modSp mod">
        <pc:chgData name="Alejandro" userId="d318735d-b8e5-4f1a-b3a1-33090e35db06" providerId="ADAL" clId="{3EAC4741-81C0-4CAD-BA6F-27472E7311F7}" dt="2021-02-16T20:23:52.592" v="346" actId="1076"/>
        <pc:sldMkLst>
          <pc:docMk/>
          <pc:sldMk cId="0" sldId="377"/>
        </pc:sldMkLst>
        <pc:spChg chg="mod">
          <ac:chgData name="Alejandro" userId="d318735d-b8e5-4f1a-b3a1-33090e35db06" providerId="ADAL" clId="{3EAC4741-81C0-4CAD-BA6F-27472E7311F7}" dt="2021-02-16T20:23:52.592" v="346" actId="1076"/>
          <ac:spMkLst>
            <pc:docMk/>
            <pc:sldMk cId="0" sldId="377"/>
            <ac:spMk id="1088" creationId="{00000000-0000-0000-0000-000000000000}"/>
          </ac:spMkLst>
        </pc:spChg>
      </pc:sldChg>
      <pc:sldChg chg="modSp mod">
        <pc:chgData name="Alejandro" userId="d318735d-b8e5-4f1a-b3a1-33090e35db06" providerId="ADAL" clId="{3EAC4741-81C0-4CAD-BA6F-27472E7311F7}" dt="2021-02-16T20:24:21.455" v="353" actId="404"/>
        <pc:sldMkLst>
          <pc:docMk/>
          <pc:sldMk cId="0" sldId="378"/>
        </pc:sldMkLst>
        <pc:spChg chg="mod">
          <ac:chgData name="Alejandro" userId="d318735d-b8e5-4f1a-b3a1-33090e35db06" providerId="ADAL" clId="{3EAC4741-81C0-4CAD-BA6F-27472E7311F7}" dt="2021-02-16T20:24:21.455" v="353" actId="404"/>
          <ac:spMkLst>
            <pc:docMk/>
            <pc:sldMk cId="0" sldId="378"/>
            <ac:spMk id="1094" creationId="{00000000-0000-0000-0000-000000000000}"/>
          </ac:spMkLst>
        </pc:spChg>
      </pc:sldChg>
      <pc:sldChg chg="modSp mod">
        <pc:chgData name="Alejandro" userId="d318735d-b8e5-4f1a-b3a1-33090e35db06" providerId="ADAL" clId="{3EAC4741-81C0-4CAD-BA6F-27472E7311F7}" dt="2021-02-16T20:24:54.694" v="359" actId="1076"/>
        <pc:sldMkLst>
          <pc:docMk/>
          <pc:sldMk cId="0" sldId="379"/>
        </pc:sldMkLst>
        <pc:spChg chg="mod">
          <ac:chgData name="Alejandro" userId="d318735d-b8e5-4f1a-b3a1-33090e35db06" providerId="ADAL" clId="{3EAC4741-81C0-4CAD-BA6F-27472E7311F7}" dt="2021-02-16T20:24:54.694" v="359" actId="1076"/>
          <ac:spMkLst>
            <pc:docMk/>
            <pc:sldMk cId="0" sldId="379"/>
            <ac:spMk id="1101"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2" creationId="{00000000-0000-0000-0000-000000000000}"/>
          </ac:spMkLst>
        </pc:spChg>
        <pc:spChg chg="mod">
          <ac:chgData name="Alejandro" userId="d318735d-b8e5-4f1a-b3a1-33090e35db06" providerId="ADAL" clId="{3EAC4741-81C0-4CAD-BA6F-27472E7311F7}" dt="2021-02-16T20:24:54.694" v="359" actId="1076"/>
          <ac:spMkLst>
            <pc:docMk/>
            <pc:sldMk cId="0" sldId="379"/>
            <ac:spMk id="1103" creationId="{00000000-0000-0000-0000-000000000000}"/>
          </ac:spMkLst>
        </pc:spChg>
      </pc:sldChg>
      <pc:sldChg chg="addSp modSp mod setBg modClrScheme chgLayout">
        <pc:chgData name="Alejandro" userId="d318735d-b8e5-4f1a-b3a1-33090e35db06" providerId="ADAL" clId="{3EAC4741-81C0-4CAD-BA6F-27472E7311F7}" dt="2021-02-16T20:28:46.564" v="388" actId="26606"/>
        <pc:sldMkLst>
          <pc:docMk/>
          <pc:sldMk cId="0" sldId="380"/>
        </pc:sldMkLst>
        <pc:spChg chg="add">
          <ac:chgData name="Alejandro" userId="d318735d-b8e5-4f1a-b3a1-33090e35db06" providerId="ADAL" clId="{3EAC4741-81C0-4CAD-BA6F-27472E7311F7}" dt="2021-02-16T20:28:46.564" v="388" actId="26606"/>
          <ac:spMkLst>
            <pc:docMk/>
            <pc:sldMk cId="0" sldId="380"/>
            <ac:spMk id="90" creationId="{17718681-A12E-49D6-9925-DD7C68176D61}"/>
          </ac:spMkLst>
        </pc:spChg>
        <pc:spChg chg="add">
          <ac:chgData name="Alejandro" userId="d318735d-b8e5-4f1a-b3a1-33090e35db06" providerId="ADAL" clId="{3EAC4741-81C0-4CAD-BA6F-27472E7311F7}" dt="2021-02-16T20:28:46.564" v="388" actId="26606"/>
          <ac:spMkLst>
            <pc:docMk/>
            <pc:sldMk cId="0" sldId="380"/>
            <ac:spMk id="92" creationId="{FBD77573-9EF2-4C35-8285-A1CF6FBB0EA5}"/>
          </ac:spMkLst>
        </pc:spChg>
        <pc:spChg chg="mod ord">
          <ac:chgData name="Alejandro" userId="d318735d-b8e5-4f1a-b3a1-33090e35db06" providerId="ADAL" clId="{3EAC4741-81C0-4CAD-BA6F-27472E7311F7}" dt="2021-02-16T20:28:46.564" v="388" actId="26606"/>
          <ac:spMkLst>
            <pc:docMk/>
            <pc:sldMk cId="0" sldId="380"/>
            <ac:spMk id="1108" creationId="{00000000-0000-0000-0000-000000000000}"/>
          </ac:spMkLst>
        </pc:spChg>
        <pc:spChg chg="mod ord">
          <ac:chgData name="Alejandro" userId="d318735d-b8e5-4f1a-b3a1-33090e35db06" providerId="ADAL" clId="{3EAC4741-81C0-4CAD-BA6F-27472E7311F7}" dt="2021-02-16T20:28:46.564" v="388" actId="26606"/>
          <ac:spMkLst>
            <pc:docMk/>
            <pc:sldMk cId="0" sldId="380"/>
            <ac:spMk id="1109" creationId="{00000000-0000-0000-0000-000000000000}"/>
          </ac:spMkLst>
        </pc:spChg>
      </pc:sldChg>
      <pc:sldChg chg="modSp mod modClrScheme chgLayout">
        <pc:chgData name="Alejandro" userId="d318735d-b8e5-4f1a-b3a1-33090e35db06" providerId="ADAL" clId="{3EAC4741-81C0-4CAD-BA6F-27472E7311F7}" dt="2021-02-16T20:32:19.885" v="424" actId="1076"/>
        <pc:sldMkLst>
          <pc:docMk/>
          <pc:sldMk cId="0" sldId="381"/>
        </pc:sldMkLst>
        <pc:spChg chg="mod ord">
          <ac:chgData name="Alejandro" userId="d318735d-b8e5-4f1a-b3a1-33090e35db06" providerId="ADAL" clId="{3EAC4741-81C0-4CAD-BA6F-27472E7311F7}" dt="2021-02-16T20:32:07.457" v="421" actId="700"/>
          <ac:spMkLst>
            <pc:docMk/>
            <pc:sldMk cId="0" sldId="381"/>
            <ac:spMk id="1114" creationId="{00000000-0000-0000-0000-000000000000}"/>
          </ac:spMkLst>
        </pc:spChg>
        <pc:spChg chg="mod ord">
          <ac:chgData name="Alejandro" userId="d318735d-b8e5-4f1a-b3a1-33090e35db06" providerId="ADAL" clId="{3EAC4741-81C0-4CAD-BA6F-27472E7311F7}" dt="2021-02-16T20:32:19.885" v="424" actId="1076"/>
          <ac:spMkLst>
            <pc:docMk/>
            <pc:sldMk cId="0" sldId="381"/>
            <ac:spMk id="1115" creationId="{00000000-0000-0000-0000-000000000000}"/>
          </ac:spMkLst>
        </pc:spChg>
        <pc:spChg chg="mod">
          <ac:chgData name="Alejandro" userId="d318735d-b8e5-4f1a-b3a1-33090e35db06" providerId="ADAL" clId="{3EAC4741-81C0-4CAD-BA6F-27472E7311F7}" dt="2021-02-16T20:26:42.694" v="376" actId="1076"/>
          <ac:spMkLst>
            <pc:docMk/>
            <pc:sldMk cId="0" sldId="381"/>
            <ac:spMk id="1116" creationId="{00000000-0000-0000-0000-000000000000}"/>
          </ac:spMkLst>
        </pc:spChg>
        <pc:spChg chg="mod">
          <ac:chgData name="Alejandro" userId="d318735d-b8e5-4f1a-b3a1-33090e35db06" providerId="ADAL" clId="{3EAC4741-81C0-4CAD-BA6F-27472E7311F7}" dt="2021-02-16T20:26:26.960" v="371" actId="14100"/>
          <ac:spMkLst>
            <pc:docMk/>
            <pc:sldMk cId="0" sldId="381"/>
            <ac:spMk id="1117" creationId="{00000000-0000-0000-0000-000000000000}"/>
          </ac:spMkLst>
        </pc:spChg>
        <pc:spChg chg="mod">
          <ac:chgData name="Alejandro" userId="d318735d-b8e5-4f1a-b3a1-33090e35db06" providerId="ADAL" clId="{3EAC4741-81C0-4CAD-BA6F-27472E7311F7}" dt="2021-02-16T20:27:27.419" v="384" actId="1076"/>
          <ac:spMkLst>
            <pc:docMk/>
            <pc:sldMk cId="0" sldId="381"/>
            <ac:spMk id="1118" creationId="{00000000-0000-0000-0000-000000000000}"/>
          </ac:spMkLst>
        </pc:spChg>
        <pc:spChg chg="mod">
          <ac:chgData name="Alejandro" userId="d318735d-b8e5-4f1a-b3a1-33090e35db06" providerId="ADAL" clId="{3EAC4741-81C0-4CAD-BA6F-27472E7311F7}" dt="2021-02-16T20:27:03.432" v="381" actId="14100"/>
          <ac:spMkLst>
            <pc:docMk/>
            <pc:sldMk cId="0" sldId="381"/>
            <ac:spMk id="1119" creationId="{00000000-0000-0000-0000-000000000000}"/>
          </ac:spMkLst>
        </pc:spChg>
        <pc:cxnChg chg="mod">
          <ac:chgData name="Alejandro" userId="d318735d-b8e5-4f1a-b3a1-33090e35db06" providerId="ADAL" clId="{3EAC4741-81C0-4CAD-BA6F-27472E7311F7}" dt="2021-02-16T20:27:03.432" v="381" actId="14100"/>
          <ac:cxnSpMkLst>
            <pc:docMk/>
            <pc:sldMk cId="0" sldId="381"/>
            <ac:cxnSpMk id="1120" creationId="{00000000-0000-0000-0000-000000000000}"/>
          </ac:cxnSpMkLst>
        </pc:cxnChg>
      </pc:sldChg>
      <pc:sldChg chg="addSp modSp mod setBg modClrScheme chgLayout">
        <pc:chgData name="Alejandro" userId="d318735d-b8e5-4f1a-b3a1-33090e35db06" providerId="ADAL" clId="{3EAC4741-81C0-4CAD-BA6F-27472E7311F7}" dt="2021-02-16T20:30:39.144" v="415" actId="6549"/>
        <pc:sldMkLst>
          <pc:docMk/>
          <pc:sldMk cId="0" sldId="382"/>
        </pc:sldMkLst>
        <pc:spChg chg="add">
          <ac:chgData name="Alejandro" userId="d318735d-b8e5-4f1a-b3a1-33090e35db06" providerId="ADAL" clId="{3EAC4741-81C0-4CAD-BA6F-27472E7311F7}" dt="2021-02-16T20:29:36.223" v="392" actId="26606"/>
          <ac:spMkLst>
            <pc:docMk/>
            <pc:sldMk cId="0" sldId="382"/>
            <ac:spMk id="107" creationId="{64F519EA-836C-4E21-87EE-CE7AB018636F}"/>
          </ac:spMkLst>
        </pc:spChg>
        <pc:spChg chg="add">
          <ac:chgData name="Alejandro" userId="d318735d-b8e5-4f1a-b3a1-33090e35db06" providerId="ADAL" clId="{3EAC4741-81C0-4CAD-BA6F-27472E7311F7}" dt="2021-02-16T20:29:36.223" v="392" actId="26606"/>
          <ac:spMkLst>
            <pc:docMk/>
            <pc:sldMk cId="0" sldId="382"/>
            <ac:spMk id="109" creationId="{E3E51905-F374-4E1A-97CF-B741584B74D5}"/>
          </ac:spMkLst>
        </pc:spChg>
        <pc:spChg chg="add">
          <ac:chgData name="Alejandro" userId="d318735d-b8e5-4f1a-b3a1-33090e35db06" providerId="ADAL" clId="{3EAC4741-81C0-4CAD-BA6F-27472E7311F7}" dt="2021-02-16T20:29:36.223" v="392" actId="26606"/>
          <ac:spMkLst>
            <pc:docMk/>
            <pc:sldMk cId="0" sldId="382"/>
            <ac:spMk id="111" creationId="{A210685A-6235-45A7-850D-A6F555466EF7}"/>
          </ac:spMkLst>
        </pc:spChg>
        <pc:spChg chg="mod ord">
          <ac:chgData name="Alejandro" userId="d318735d-b8e5-4f1a-b3a1-33090e35db06" providerId="ADAL" clId="{3EAC4741-81C0-4CAD-BA6F-27472E7311F7}" dt="2021-02-16T20:29:36.223" v="392" actId="26606"/>
          <ac:spMkLst>
            <pc:docMk/>
            <pc:sldMk cId="0" sldId="382"/>
            <ac:spMk id="1125" creationId="{00000000-0000-0000-0000-000000000000}"/>
          </ac:spMkLst>
        </pc:spChg>
        <pc:spChg chg="mod ord">
          <ac:chgData name="Alejandro" userId="d318735d-b8e5-4f1a-b3a1-33090e35db06" providerId="ADAL" clId="{3EAC4741-81C0-4CAD-BA6F-27472E7311F7}" dt="2021-02-16T20:30:39.144" v="415" actId="6549"/>
          <ac:spMkLst>
            <pc:docMk/>
            <pc:sldMk cId="0" sldId="382"/>
            <ac:spMk id="1126" creationId="{00000000-0000-0000-0000-000000000000}"/>
          </ac:spMkLst>
        </pc:spChg>
        <pc:grpChg chg="add">
          <ac:chgData name="Alejandro" userId="d318735d-b8e5-4f1a-b3a1-33090e35db06" providerId="ADAL" clId="{3EAC4741-81C0-4CAD-BA6F-27472E7311F7}" dt="2021-02-16T20:29:36.223" v="392" actId="26606"/>
          <ac:grpSpMkLst>
            <pc:docMk/>
            <pc:sldMk cId="0" sldId="382"/>
            <ac:grpSpMk id="113" creationId="{C833A70A-9722-46F0-A5EB-C72F78747079}"/>
          </ac:grpSpMkLst>
        </pc:grpChg>
      </pc:sldChg>
      <pc:sldChg chg="addSp modSp mod setBg">
        <pc:chgData name="Alejandro" userId="d318735d-b8e5-4f1a-b3a1-33090e35db06" providerId="ADAL" clId="{3EAC4741-81C0-4CAD-BA6F-27472E7311F7}" dt="2021-02-16T20:31:06.755" v="417" actId="5793"/>
        <pc:sldMkLst>
          <pc:docMk/>
          <pc:sldMk cId="0" sldId="383"/>
        </pc:sldMkLst>
        <pc:spChg chg="add">
          <ac:chgData name="Alejandro" userId="d318735d-b8e5-4f1a-b3a1-33090e35db06" providerId="ADAL" clId="{3EAC4741-81C0-4CAD-BA6F-27472E7311F7}" dt="2021-02-16T20:31:01.714" v="416" actId="26606"/>
          <ac:spMkLst>
            <pc:docMk/>
            <pc:sldMk cId="0" sldId="383"/>
            <ac:spMk id="114" creationId="{73DE2CFE-42F2-48F0-8706-5264E012B10C}"/>
          </ac:spMkLst>
        </pc:spChg>
        <pc:spChg chg="mod">
          <ac:chgData name="Alejandro" userId="d318735d-b8e5-4f1a-b3a1-33090e35db06" providerId="ADAL" clId="{3EAC4741-81C0-4CAD-BA6F-27472E7311F7}" dt="2021-02-16T20:31:01.714" v="416" actId="26606"/>
          <ac:spMkLst>
            <pc:docMk/>
            <pc:sldMk cId="0" sldId="383"/>
            <ac:spMk id="1131" creationId="{00000000-0000-0000-0000-000000000000}"/>
          </ac:spMkLst>
        </pc:spChg>
        <pc:spChg chg="mod">
          <ac:chgData name="Alejandro" userId="d318735d-b8e5-4f1a-b3a1-33090e35db06" providerId="ADAL" clId="{3EAC4741-81C0-4CAD-BA6F-27472E7311F7}" dt="2021-02-16T20:31:06.755" v="417" actId="5793"/>
          <ac:spMkLst>
            <pc:docMk/>
            <pc:sldMk cId="0" sldId="383"/>
            <ac:spMk id="1132" creationId="{00000000-0000-0000-0000-000000000000}"/>
          </ac:spMkLst>
        </pc:spChg>
        <pc:spChg chg="mod ord">
          <ac:chgData name="Alejandro" userId="d318735d-b8e5-4f1a-b3a1-33090e35db06" providerId="ADAL" clId="{3EAC4741-81C0-4CAD-BA6F-27472E7311F7}" dt="2021-02-16T20:31:01.714" v="416" actId="26606"/>
          <ac:spMkLst>
            <pc:docMk/>
            <pc:sldMk cId="0" sldId="383"/>
            <ac:spMk id="1133" creationId="{00000000-0000-0000-0000-000000000000}"/>
          </ac:spMkLst>
        </pc:spChg>
      </pc:sldChg>
      <pc:sldChg chg="addSp modSp mod setBg">
        <pc:chgData name="Alejandro" userId="d318735d-b8e5-4f1a-b3a1-33090e35db06" providerId="ADAL" clId="{3EAC4741-81C0-4CAD-BA6F-27472E7311F7}" dt="2021-02-16T20:31:17.201" v="418" actId="26606"/>
        <pc:sldMkLst>
          <pc:docMk/>
          <pc:sldMk cId="0" sldId="384"/>
        </pc:sldMkLst>
        <pc:spChg chg="add">
          <ac:chgData name="Alejandro" userId="d318735d-b8e5-4f1a-b3a1-33090e35db06" providerId="ADAL" clId="{3EAC4741-81C0-4CAD-BA6F-27472E7311F7}" dt="2021-02-16T20:31:17.201" v="418" actId="26606"/>
          <ac:spMkLst>
            <pc:docMk/>
            <pc:sldMk cId="0" sldId="384"/>
            <ac:spMk id="120" creationId="{D55CD764-972B-4CA5-A885-53E55C63E174}"/>
          </ac:spMkLst>
        </pc:spChg>
        <pc:spChg chg="add">
          <ac:chgData name="Alejandro" userId="d318735d-b8e5-4f1a-b3a1-33090e35db06" providerId="ADAL" clId="{3EAC4741-81C0-4CAD-BA6F-27472E7311F7}" dt="2021-02-16T20:31:17.201" v="418" actId="26606"/>
          <ac:spMkLst>
            <pc:docMk/>
            <pc:sldMk cId="0" sldId="384"/>
            <ac:spMk id="144" creationId="{E3E51905-F374-4E1A-97CF-B741584B74D5}"/>
          </ac:spMkLst>
        </pc:spChg>
        <pc:spChg chg="add">
          <ac:chgData name="Alejandro" userId="d318735d-b8e5-4f1a-b3a1-33090e35db06" providerId="ADAL" clId="{3EAC4741-81C0-4CAD-BA6F-27472E7311F7}" dt="2021-02-16T20:31:17.201" v="418" actId="26606"/>
          <ac:spMkLst>
            <pc:docMk/>
            <pc:sldMk cId="0" sldId="384"/>
            <ac:spMk id="146" creationId="{A210685A-6235-45A7-850D-A6F555466EF7}"/>
          </ac:spMkLst>
        </pc:spChg>
        <pc:spChg chg="mod">
          <ac:chgData name="Alejandro" userId="d318735d-b8e5-4f1a-b3a1-33090e35db06" providerId="ADAL" clId="{3EAC4741-81C0-4CAD-BA6F-27472E7311F7}" dt="2021-02-16T20:31:17.201" v="418" actId="26606"/>
          <ac:spMkLst>
            <pc:docMk/>
            <pc:sldMk cId="0" sldId="384"/>
            <ac:spMk id="1138" creationId="{00000000-0000-0000-0000-000000000000}"/>
          </ac:spMkLst>
        </pc:spChg>
        <pc:spChg chg="mod">
          <ac:chgData name="Alejandro" userId="d318735d-b8e5-4f1a-b3a1-33090e35db06" providerId="ADAL" clId="{3EAC4741-81C0-4CAD-BA6F-27472E7311F7}" dt="2021-02-16T20:31:17.201" v="418" actId="26606"/>
          <ac:spMkLst>
            <pc:docMk/>
            <pc:sldMk cId="0" sldId="384"/>
            <ac:spMk id="1139" creationId="{00000000-0000-0000-0000-000000000000}"/>
          </ac:spMkLst>
        </pc:spChg>
        <pc:grpChg chg="add">
          <ac:chgData name="Alejandro" userId="d318735d-b8e5-4f1a-b3a1-33090e35db06" providerId="ADAL" clId="{3EAC4741-81C0-4CAD-BA6F-27472E7311F7}" dt="2021-02-16T20:31:17.201" v="418" actId="26606"/>
          <ac:grpSpMkLst>
            <pc:docMk/>
            <pc:sldMk cId="0" sldId="384"/>
            <ac:grpSpMk id="122" creationId="{2FA2A407-516C-4590-9403-34038E9BB6AF}"/>
          </ac:grpSpMkLst>
        </pc:grpChg>
      </pc:sldChg>
      <pc:sldChg chg="modSp mod modClrScheme chgLayout">
        <pc:chgData name="Alejandro" userId="d318735d-b8e5-4f1a-b3a1-33090e35db06" providerId="ADAL" clId="{3EAC4741-81C0-4CAD-BA6F-27472E7311F7}" dt="2021-02-16T20:33:02.834" v="429" actId="5793"/>
        <pc:sldMkLst>
          <pc:docMk/>
          <pc:sldMk cId="0" sldId="385"/>
        </pc:sldMkLst>
        <pc:spChg chg="mod ord">
          <ac:chgData name="Alejandro" userId="d318735d-b8e5-4f1a-b3a1-33090e35db06" providerId="ADAL" clId="{3EAC4741-81C0-4CAD-BA6F-27472E7311F7}" dt="2021-02-16T20:32:39.258" v="425" actId="700"/>
          <ac:spMkLst>
            <pc:docMk/>
            <pc:sldMk cId="0" sldId="385"/>
            <ac:spMk id="1144" creationId="{00000000-0000-0000-0000-000000000000}"/>
          </ac:spMkLst>
        </pc:spChg>
        <pc:spChg chg="mod ord">
          <ac:chgData name="Alejandro" userId="d318735d-b8e5-4f1a-b3a1-33090e35db06" providerId="ADAL" clId="{3EAC4741-81C0-4CAD-BA6F-27472E7311F7}" dt="2021-02-16T20:33:02.834" v="429" actId="5793"/>
          <ac:spMkLst>
            <pc:docMk/>
            <pc:sldMk cId="0" sldId="385"/>
            <ac:spMk id="1145"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6"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7" creationId="{00000000-0000-0000-0000-000000000000}"/>
          </ac:spMkLst>
        </pc:spChg>
        <pc:spChg chg="mod">
          <ac:chgData name="Alejandro" userId="d318735d-b8e5-4f1a-b3a1-33090e35db06" providerId="ADAL" clId="{3EAC4741-81C0-4CAD-BA6F-27472E7311F7}" dt="2021-02-16T20:32:58.895" v="428" actId="1076"/>
          <ac:spMkLst>
            <pc:docMk/>
            <pc:sldMk cId="0" sldId="385"/>
            <ac:spMk id="1149" creationId="{00000000-0000-0000-0000-000000000000}"/>
          </ac:spMkLst>
        </pc:spChg>
        <pc:spChg chg="mod">
          <ac:chgData name="Alejandro" userId="d318735d-b8e5-4f1a-b3a1-33090e35db06" providerId="ADAL" clId="{3EAC4741-81C0-4CAD-BA6F-27472E7311F7}" dt="2021-02-16T20:32:58.895" v="428" actId="1076"/>
          <ac:spMkLst>
            <pc:docMk/>
            <pc:sldMk cId="0" sldId="385"/>
            <ac:spMk id="1150" creationId="{00000000-0000-0000-0000-000000000000}"/>
          </ac:spMkLst>
        </pc:spChg>
        <pc:cxnChg chg="mod">
          <ac:chgData name="Alejandro" userId="d318735d-b8e5-4f1a-b3a1-33090e35db06" providerId="ADAL" clId="{3EAC4741-81C0-4CAD-BA6F-27472E7311F7}" dt="2021-02-16T20:32:58.895" v="428" actId="1076"/>
          <ac:cxnSpMkLst>
            <pc:docMk/>
            <pc:sldMk cId="0" sldId="385"/>
            <ac:cxnSpMk id="1148" creationId="{00000000-0000-0000-0000-000000000000}"/>
          </ac:cxnSpMkLst>
        </pc:cxnChg>
      </pc:sldChg>
      <pc:sldChg chg="addSp modSp mod setBg">
        <pc:chgData name="Alejandro" userId="d318735d-b8e5-4f1a-b3a1-33090e35db06" providerId="ADAL" clId="{3EAC4741-81C0-4CAD-BA6F-27472E7311F7}" dt="2021-02-16T20:33:34.505" v="433" actId="1076"/>
        <pc:sldMkLst>
          <pc:docMk/>
          <pc:sldMk cId="0" sldId="386"/>
        </pc:sldMkLst>
        <pc:spChg chg="add">
          <ac:chgData name="Alejandro" userId="d318735d-b8e5-4f1a-b3a1-33090e35db06" providerId="ADAL" clId="{3EAC4741-81C0-4CAD-BA6F-27472E7311F7}" dt="2021-02-16T20:33:19.801" v="430" actId="26606"/>
          <ac:spMkLst>
            <pc:docMk/>
            <pc:sldMk cId="0" sldId="386"/>
            <ac:spMk id="74" creationId="{A0339EE9-5436-4860-BBFC-7CD7C90DBAE8}"/>
          </ac:spMkLst>
        </pc:spChg>
        <pc:spChg chg="add">
          <ac:chgData name="Alejandro" userId="d318735d-b8e5-4f1a-b3a1-33090e35db06" providerId="ADAL" clId="{3EAC4741-81C0-4CAD-BA6F-27472E7311F7}" dt="2021-02-16T20:33:19.801" v="430" actId="26606"/>
          <ac:spMkLst>
            <pc:docMk/>
            <pc:sldMk cId="0" sldId="386"/>
            <ac:spMk id="76" creationId="{AA770EBD-5B77-46EC-BF58-EF27ACD6B47C}"/>
          </ac:spMkLst>
        </pc:spChg>
        <pc:spChg chg="mod">
          <ac:chgData name="Alejandro" userId="d318735d-b8e5-4f1a-b3a1-33090e35db06" providerId="ADAL" clId="{3EAC4741-81C0-4CAD-BA6F-27472E7311F7}" dt="2021-02-16T20:33:19.801" v="430" actId="26606"/>
          <ac:spMkLst>
            <pc:docMk/>
            <pc:sldMk cId="0" sldId="386"/>
            <ac:spMk id="1155" creationId="{00000000-0000-0000-0000-000000000000}"/>
          </ac:spMkLst>
        </pc:spChg>
        <pc:spChg chg="mod">
          <ac:chgData name="Alejandro" userId="d318735d-b8e5-4f1a-b3a1-33090e35db06" providerId="ADAL" clId="{3EAC4741-81C0-4CAD-BA6F-27472E7311F7}" dt="2021-02-16T20:33:26.099" v="431" actId="14100"/>
          <ac:spMkLst>
            <pc:docMk/>
            <pc:sldMk cId="0" sldId="386"/>
            <ac:spMk id="1156" creationId="{00000000-0000-0000-0000-000000000000}"/>
          </ac:spMkLst>
        </pc:spChg>
        <pc:spChg chg="mod">
          <ac:chgData name="Alejandro" userId="d318735d-b8e5-4f1a-b3a1-33090e35db06" providerId="ADAL" clId="{3EAC4741-81C0-4CAD-BA6F-27472E7311F7}" dt="2021-02-16T20:33:34.505" v="433" actId="1076"/>
          <ac:spMkLst>
            <pc:docMk/>
            <pc:sldMk cId="0" sldId="386"/>
            <ac:spMk id="1157" creationId="{00000000-0000-0000-0000-000000000000}"/>
          </ac:spMkLst>
        </pc:spChg>
      </pc:sldChg>
      <pc:sldChg chg="modSp mod modClrScheme chgLayout">
        <pc:chgData name="Alejandro" userId="d318735d-b8e5-4f1a-b3a1-33090e35db06" providerId="ADAL" clId="{3EAC4741-81C0-4CAD-BA6F-27472E7311F7}" dt="2021-02-16T20:34:22.084" v="439" actId="1076"/>
        <pc:sldMkLst>
          <pc:docMk/>
          <pc:sldMk cId="0" sldId="387"/>
        </pc:sldMkLst>
        <pc:spChg chg="mod ord">
          <ac:chgData name="Alejandro" userId="d318735d-b8e5-4f1a-b3a1-33090e35db06" providerId="ADAL" clId="{3EAC4741-81C0-4CAD-BA6F-27472E7311F7}" dt="2021-02-16T20:33:49.965" v="434" actId="700"/>
          <ac:spMkLst>
            <pc:docMk/>
            <pc:sldMk cId="0" sldId="387"/>
            <ac:spMk id="1162" creationId="{00000000-0000-0000-0000-000000000000}"/>
          </ac:spMkLst>
        </pc:spChg>
        <pc:spChg chg="mod ord">
          <ac:chgData name="Alejandro" userId="d318735d-b8e5-4f1a-b3a1-33090e35db06" providerId="ADAL" clId="{3EAC4741-81C0-4CAD-BA6F-27472E7311F7}" dt="2021-02-16T20:34:00.072" v="436" actId="1076"/>
          <ac:spMkLst>
            <pc:docMk/>
            <pc:sldMk cId="0" sldId="387"/>
            <ac:spMk id="1163"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4" creationId="{00000000-0000-0000-0000-000000000000}"/>
          </ac:spMkLst>
        </pc:spChg>
        <pc:spChg chg="mod">
          <ac:chgData name="Alejandro" userId="d318735d-b8e5-4f1a-b3a1-33090e35db06" providerId="ADAL" clId="{3EAC4741-81C0-4CAD-BA6F-27472E7311F7}" dt="2021-02-16T20:34:22.084" v="439" actId="1076"/>
          <ac:spMkLst>
            <pc:docMk/>
            <pc:sldMk cId="0" sldId="387"/>
            <ac:spMk id="1165" creationId="{00000000-0000-0000-0000-000000000000}"/>
          </ac:spMkLst>
        </pc:spChg>
        <pc:cxnChg chg="mod">
          <ac:chgData name="Alejandro" userId="d318735d-b8e5-4f1a-b3a1-33090e35db06" providerId="ADAL" clId="{3EAC4741-81C0-4CAD-BA6F-27472E7311F7}" dt="2021-02-16T20:34:22.084" v="439" actId="1076"/>
          <ac:cxnSpMkLst>
            <pc:docMk/>
            <pc:sldMk cId="0" sldId="387"/>
            <ac:cxnSpMk id="1166" creationId="{00000000-0000-0000-0000-000000000000}"/>
          </ac:cxnSpMkLst>
        </pc:cxnChg>
      </pc:sldChg>
      <pc:sldChg chg="modSp mod">
        <pc:chgData name="Alejandro" userId="d318735d-b8e5-4f1a-b3a1-33090e35db06" providerId="ADAL" clId="{3EAC4741-81C0-4CAD-BA6F-27472E7311F7}" dt="2021-02-16T20:34:36.587" v="441" actId="14100"/>
        <pc:sldMkLst>
          <pc:docMk/>
          <pc:sldMk cId="0" sldId="388"/>
        </pc:sldMkLst>
        <pc:spChg chg="mod">
          <ac:chgData name="Alejandro" userId="d318735d-b8e5-4f1a-b3a1-33090e35db06" providerId="ADAL" clId="{3EAC4741-81C0-4CAD-BA6F-27472E7311F7}" dt="2021-02-16T20:34:36.587" v="441" actId="14100"/>
          <ac:spMkLst>
            <pc:docMk/>
            <pc:sldMk cId="0" sldId="388"/>
            <ac:spMk id="1171" creationId="{00000000-0000-0000-0000-000000000000}"/>
          </ac:spMkLst>
        </pc:spChg>
      </pc:sldChg>
      <pc:sldChg chg="addSp modSp mod setBg">
        <pc:chgData name="Alejandro" userId="d318735d-b8e5-4f1a-b3a1-33090e35db06" providerId="ADAL" clId="{3EAC4741-81C0-4CAD-BA6F-27472E7311F7}" dt="2021-02-16T20:36:24.619" v="450" actId="26606"/>
        <pc:sldMkLst>
          <pc:docMk/>
          <pc:sldMk cId="0" sldId="393"/>
        </pc:sldMkLst>
        <pc:spChg chg="add">
          <ac:chgData name="Alejandro" userId="d318735d-b8e5-4f1a-b3a1-33090e35db06" providerId="ADAL" clId="{3EAC4741-81C0-4CAD-BA6F-27472E7311F7}" dt="2021-02-16T20:36:24.619" v="450" actId="26606"/>
          <ac:spMkLst>
            <pc:docMk/>
            <pc:sldMk cId="0" sldId="393"/>
            <ac:spMk id="118" creationId="{09588DA8-065E-4F6F-8EFD-43104AB2E0CF}"/>
          </ac:spMkLst>
        </pc:spChg>
        <pc:spChg chg="add">
          <ac:chgData name="Alejandro" userId="d318735d-b8e5-4f1a-b3a1-33090e35db06" providerId="ADAL" clId="{3EAC4741-81C0-4CAD-BA6F-27472E7311F7}" dt="2021-02-16T20:36:24.619" v="450" actId="26606"/>
          <ac:spMkLst>
            <pc:docMk/>
            <pc:sldMk cId="0" sldId="393"/>
            <ac:spMk id="120" creationId="{C4285719-470E-454C-AF62-8323075F1F5B}"/>
          </ac:spMkLst>
        </pc:spChg>
        <pc:spChg chg="add">
          <ac:chgData name="Alejandro" userId="d318735d-b8e5-4f1a-b3a1-33090e35db06" providerId="ADAL" clId="{3EAC4741-81C0-4CAD-BA6F-27472E7311F7}" dt="2021-02-16T20:36:24.619" v="450" actId="26606"/>
          <ac:spMkLst>
            <pc:docMk/>
            <pc:sldMk cId="0" sldId="393"/>
            <ac:spMk id="122" creationId="{CD9FE4EF-C4D8-49A0-B2FF-81D8DB7D8A24}"/>
          </ac:spMkLst>
        </pc:spChg>
        <pc:spChg chg="add">
          <ac:chgData name="Alejandro" userId="d318735d-b8e5-4f1a-b3a1-33090e35db06" providerId="ADAL" clId="{3EAC4741-81C0-4CAD-BA6F-27472E7311F7}" dt="2021-02-16T20:36:24.619" v="450" actId="26606"/>
          <ac:spMkLst>
            <pc:docMk/>
            <pc:sldMk cId="0" sldId="393"/>
            <ac:spMk id="124" creationId="{4300840D-0A0B-4512-BACA-B439D5B9C57C}"/>
          </ac:spMkLst>
        </pc:spChg>
        <pc:spChg chg="add">
          <ac:chgData name="Alejandro" userId="d318735d-b8e5-4f1a-b3a1-33090e35db06" providerId="ADAL" clId="{3EAC4741-81C0-4CAD-BA6F-27472E7311F7}" dt="2021-02-16T20:36:24.619" v="450" actId="26606"/>
          <ac:spMkLst>
            <pc:docMk/>
            <pc:sldMk cId="0" sldId="393"/>
            <ac:spMk id="126" creationId="{D2B78728-A580-49A7-84F9-6EF6F583ADE0}"/>
          </ac:spMkLst>
        </pc:spChg>
        <pc:spChg chg="add">
          <ac:chgData name="Alejandro" userId="d318735d-b8e5-4f1a-b3a1-33090e35db06" providerId="ADAL" clId="{3EAC4741-81C0-4CAD-BA6F-27472E7311F7}" dt="2021-02-16T20:36:24.619" v="450" actId="26606"/>
          <ac:spMkLst>
            <pc:docMk/>
            <pc:sldMk cId="0" sldId="393"/>
            <ac:spMk id="128" creationId="{38FAA1A1-D861-433F-88FA-1E9D6FD31D11}"/>
          </ac:spMkLst>
        </pc:spChg>
        <pc:spChg chg="add">
          <ac:chgData name="Alejandro" userId="d318735d-b8e5-4f1a-b3a1-33090e35db06" providerId="ADAL" clId="{3EAC4741-81C0-4CAD-BA6F-27472E7311F7}" dt="2021-02-16T20:36:24.619" v="450" actId="26606"/>
          <ac:spMkLst>
            <pc:docMk/>
            <pc:sldMk cId="0" sldId="393"/>
            <ac:spMk id="130" creationId="{8D71EDA1-87BF-4D5D-AB79-F346FD19278A}"/>
          </ac:spMkLst>
        </pc:spChg>
        <pc:spChg chg="mod">
          <ac:chgData name="Alejandro" userId="d318735d-b8e5-4f1a-b3a1-33090e35db06" providerId="ADAL" clId="{3EAC4741-81C0-4CAD-BA6F-27472E7311F7}" dt="2021-02-16T20:36:24.619" v="450" actId="26606"/>
          <ac:spMkLst>
            <pc:docMk/>
            <pc:sldMk cId="0" sldId="393"/>
            <ac:spMk id="1200" creationId="{00000000-0000-0000-0000-000000000000}"/>
          </ac:spMkLst>
        </pc:spChg>
        <pc:spChg chg="mod">
          <ac:chgData name="Alejandro" userId="d318735d-b8e5-4f1a-b3a1-33090e35db06" providerId="ADAL" clId="{3EAC4741-81C0-4CAD-BA6F-27472E7311F7}" dt="2021-02-16T20:36:24.619" v="450" actId="26606"/>
          <ac:spMkLst>
            <pc:docMk/>
            <pc:sldMk cId="0" sldId="393"/>
            <ac:spMk id="1201" creationId="{00000000-0000-0000-0000-000000000000}"/>
          </ac:spMkLst>
        </pc:spChg>
      </pc:sldChg>
      <pc:sldChg chg="addSp delSp modSp mod setBg setClrOvrMap">
        <pc:chgData name="Alejandro" userId="d318735d-b8e5-4f1a-b3a1-33090e35db06" providerId="ADAL" clId="{3EAC4741-81C0-4CAD-BA6F-27472E7311F7}" dt="2021-02-16T20:36:39.414" v="453" actId="26606"/>
        <pc:sldMkLst>
          <pc:docMk/>
          <pc:sldMk cId="0" sldId="394"/>
        </pc:sldMkLst>
        <pc:spChg chg="add del">
          <ac:chgData name="Alejandro" userId="d318735d-b8e5-4f1a-b3a1-33090e35db06" providerId="ADAL" clId="{3EAC4741-81C0-4CAD-BA6F-27472E7311F7}" dt="2021-02-16T20:36:39.388" v="452" actId="26606"/>
          <ac:spMkLst>
            <pc:docMk/>
            <pc:sldMk cId="0" sldId="394"/>
            <ac:spMk id="124" creationId="{C7FA33FF-088D-4F16-95A2-2C64D353DEA8}"/>
          </ac:spMkLst>
        </pc:spChg>
        <pc:spChg chg="add del">
          <ac:chgData name="Alejandro" userId="d318735d-b8e5-4f1a-b3a1-33090e35db06" providerId="ADAL" clId="{3EAC4741-81C0-4CAD-BA6F-27472E7311F7}" dt="2021-02-16T20:36:39.388" v="452" actId="26606"/>
          <ac:spMkLst>
            <pc:docMk/>
            <pc:sldMk cId="0" sldId="394"/>
            <ac:spMk id="126" creationId="{A376EFB1-01CF-419F-ABF1-2AF02BBFCBD1}"/>
          </ac:spMkLst>
        </pc:spChg>
        <pc:spChg chg="add del">
          <ac:chgData name="Alejandro" userId="d318735d-b8e5-4f1a-b3a1-33090e35db06" providerId="ADAL" clId="{3EAC4741-81C0-4CAD-BA6F-27472E7311F7}" dt="2021-02-16T20:36:39.388" v="452" actId="26606"/>
          <ac:spMkLst>
            <pc:docMk/>
            <pc:sldMk cId="0" sldId="394"/>
            <ac:spMk id="128" creationId="{FF9DEA15-78BD-4750-AA18-B9F28A6D5AB8}"/>
          </ac:spMkLst>
        </pc:spChg>
        <pc:spChg chg="add">
          <ac:chgData name="Alejandro" userId="d318735d-b8e5-4f1a-b3a1-33090e35db06" providerId="ADAL" clId="{3EAC4741-81C0-4CAD-BA6F-27472E7311F7}" dt="2021-02-16T20:36:39.414" v="453" actId="26606"/>
          <ac:spMkLst>
            <pc:docMk/>
            <pc:sldMk cId="0" sldId="394"/>
            <ac:spMk id="130" creationId="{375E0459-6403-40CD-989D-56A4407CA12E}"/>
          </ac:spMkLst>
        </pc:spChg>
        <pc:spChg chg="add">
          <ac:chgData name="Alejandro" userId="d318735d-b8e5-4f1a-b3a1-33090e35db06" providerId="ADAL" clId="{3EAC4741-81C0-4CAD-BA6F-27472E7311F7}" dt="2021-02-16T20:36:39.414" v="453" actId="26606"/>
          <ac:spMkLst>
            <pc:docMk/>
            <pc:sldMk cId="0" sldId="394"/>
            <ac:spMk id="132" creationId="{53E5B1A8-3AC9-4BD1-9BBC-78CA94F2D1BA}"/>
          </ac:spMkLst>
        </pc:spChg>
        <pc:spChg chg="mod">
          <ac:chgData name="Alejandro" userId="d318735d-b8e5-4f1a-b3a1-33090e35db06" providerId="ADAL" clId="{3EAC4741-81C0-4CAD-BA6F-27472E7311F7}" dt="2021-02-16T20:36:39.414" v="453" actId="26606"/>
          <ac:spMkLst>
            <pc:docMk/>
            <pc:sldMk cId="0" sldId="394"/>
            <ac:spMk id="1206" creationId="{00000000-0000-0000-0000-000000000000}"/>
          </ac:spMkLst>
        </pc:spChg>
        <pc:spChg chg="mod">
          <ac:chgData name="Alejandro" userId="d318735d-b8e5-4f1a-b3a1-33090e35db06" providerId="ADAL" clId="{3EAC4741-81C0-4CAD-BA6F-27472E7311F7}" dt="2021-02-16T20:36:39.414" v="453" actId="26606"/>
          <ac:spMkLst>
            <pc:docMk/>
            <pc:sldMk cId="0" sldId="394"/>
            <ac:spMk id="1207" creationId="{00000000-0000-0000-0000-000000000000}"/>
          </ac:spMkLst>
        </pc:spChg>
        <pc:spChg chg="add">
          <ac:chgData name="Alejandro" userId="d318735d-b8e5-4f1a-b3a1-33090e35db06" providerId="ADAL" clId="{3EAC4741-81C0-4CAD-BA6F-27472E7311F7}" dt="2021-02-16T20:36:39.414" v="453" actId="26606"/>
          <ac:spMkLst>
            <pc:docMk/>
            <pc:sldMk cId="0" sldId="394"/>
            <ac:spMk id="1209" creationId="{1B15ED52-F352-441B-82BF-E0EA34836D08}"/>
          </ac:spMkLst>
        </pc:spChg>
        <pc:spChg chg="add">
          <ac:chgData name="Alejandro" userId="d318735d-b8e5-4f1a-b3a1-33090e35db06" providerId="ADAL" clId="{3EAC4741-81C0-4CAD-BA6F-27472E7311F7}" dt="2021-02-16T20:36:39.414" v="453" actId="26606"/>
          <ac:spMkLst>
            <pc:docMk/>
            <pc:sldMk cId="0" sldId="394"/>
            <ac:spMk id="1210" creationId="{3B2E3793-BFE6-45A2-9B7B-E18844431C99}"/>
          </ac:spMkLst>
        </pc:spChg>
        <pc:spChg chg="add">
          <ac:chgData name="Alejandro" userId="d318735d-b8e5-4f1a-b3a1-33090e35db06" providerId="ADAL" clId="{3EAC4741-81C0-4CAD-BA6F-27472E7311F7}" dt="2021-02-16T20:36:39.414" v="453" actId="26606"/>
          <ac:spMkLst>
            <pc:docMk/>
            <pc:sldMk cId="0" sldId="394"/>
            <ac:spMk id="1211" creationId="{BC4C4868-CB8F-4AF9-9CDB-8108F2C19B67}"/>
          </ac:spMkLst>
        </pc:spChg>
      </pc:sldChg>
      <pc:sldChg chg="addSp modSp mod setBg">
        <pc:chgData name="Alejandro" userId="d318735d-b8e5-4f1a-b3a1-33090e35db06" providerId="ADAL" clId="{3EAC4741-81C0-4CAD-BA6F-27472E7311F7}" dt="2021-02-16T20:37:02.640" v="454" actId="26606"/>
        <pc:sldMkLst>
          <pc:docMk/>
          <pc:sldMk cId="0" sldId="395"/>
        </pc:sldMkLst>
        <pc:spChg chg="add">
          <ac:chgData name="Alejandro" userId="d318735d-b8e5-4f1a-b3a1-33090e35db06" providerId="ADAL" clId="{3EAC4741-81C0-4CAD-BA6F-27472E7311F7}" dt="2021-02-16T20:37:02.640" v="454" actId="26606"/>
          <ac:spMkLst>
            <pc:docMk/>
            <pc:sldMk cId="0" sldId="395"/>
            <ac:spMk id="130" creationId="{979E27D9-03C7-44E2-9FF8-15D0C8506AF7}"/>
          </ac:spMkLst>
        </pc:spChg>
        <pc:spChg chg="add">
          <ac:chgData name="Alejandro" userId="d318735d-b8e5-4f1a-b3a1-33090e35db06" providerId="ADAL" clId="{3EAC4741-81C0-4CAD-BA6F-27472E7311F7}" dt="2021-02-16T20:37:02.640" v="454" actId="26606"/>
          <ac:spMkLst>
            <pc:docMk/>
            <pc:sldMk cId="0" sldId="395"/>
            <ac:spMk id="132" creationId="{EEBF1590-3B36-48EE-A89D-3B6F3CB256AB}"/>
          </ac:spMkLst>
        </pc:spChg>
        <pc:spChg chg="add">
          <ac:chgData name="Alejandro" userId="d318735d-b8e5-4f1a-b3a1-33090e35db06" providerId="ADAL" clId="{3EAC4741-81C0-4CAD-BA6F-27472E7311F7}" dt="2021-02-16T20:37:02.640" v="454" actId="26606"/>
          <ac:spMkLst>
            <pc:docMk/>
            <pc:sldMk cId="0" sldId="395"/>
            <ac:spMk id="134" creationId="{AC8F6C8C-AB5A-4548-942D-E3FD40ACBC49}"/>
          </ac:spMkLst>
        </pc:spChg>
        <pc:spChg chg="mod">
          <ac:chgData name="Alejandro" userId="d318735d-b8e5-4f1a-b3a1-33090e35db06" providerId="ADAL" clId="{3EAC4741-81C0-4CAD-BA6F-27472E7311F7}" dt="2021-02-16T20:37:02.640" v="454" actId="26606"/>
          <ac:spMkLst>
            <pc:docMk/>
            <pc:sldMk cId="0" sldId="395"/>
            <ac:spMk id="1212" creationId="{00000000-0000-0000-0000-000000000000}"/>
          </ac:spMkLst>
        </pc:spChg>
        <pc:spChg chg="mod">
          <ac:chgData name="Alejandro" userId="d318735d-b8e5-4f1a-b3a1-33090e35db06" providerId="ADAL" clId="{3EAC4741-81C0-4CAD-BA6F-27472E7311F7}" dt="2021-02-16T20:37:02.640" v="454" actId="26606"/>
          <ac:spMkLst>
            <pc:docMk/>
            <pc:sldMk cId="0" sldId="395"/>
            <ac:spMk id="1213" creationId="{00000000-0000-0000-0000-000000000000}"/>
          </ac:spMkLst>
        </pc:spChg>
      </pc:sldChg>
      <pc:sldChg chg="modSp mod">
        <pc:chgData name="Alejandro" userId="d318735d-b8e5-4f1a-b3a1-33090e35db06" providerId="ADAL" clId="{3EAC4741-81C0-4CAD-BA6F-27472E7311F7}" dt="2021-02-16T20:37:52.961" v="458" actId="1076"/>
        <pc:sldMkLst>
          <pc:docMk/>
          <pc:sldMk cId="0" sldId="396"/>
        </pc:sldMkLst>
        <pc:spChg chg="mod">
          <ac:chgData name="Alejandro" userId="d318735d-b8e5-4f1a-b3a1-33090e35db06" providerId="ADAL" clId="{3EAC4741-81C0-4CAD-BA6F-27472E7311F7}" dt="2021-02-16T20:37:52.961" v="458" actId="1076"/>
          <ac:spMkLst>
            <pc:docMk/>
            <pc:sldMk cId="0" sldId="396"/>
            <ac:spMk id="1221" creationId="{00000000-0000-0000-0000-000000000000}"/>
          </ac:spMkLst>
        </pc:spChg>
      </pc:sldChg>
      <pc:sldChg chg="addSp modSp mod setBg modClrScheme chgLayout">
        <pc:chgData name="Alejandro" userId="d318735d-b8e5-4f1a-b3a1-33090e35db06" providerId="ADAL" clId="{3EAC4741-81C0-4CAD-BA6F-27472E7311F7}" dt="2021-02-16T20:45:30.480" v="511" actId="5793"/>
        <pc:sldMkLst>
          <pc:docMk/>
          <pc:sldMk cId="0" sldId="405"/>
        </pc:sldMkLst>
        <pc:spChg chg="add">
          <ac:chgData name="Alejandro" userId="d318735d-b8e5-4f1a-b3a1-33090e35db06" providerId="ADAL" clId="{3EAC4741-81C0-4CAD-BA6F-27472E7311F7}" dt="2021-02-16T20:45:20.808" v="510" actId="26606"/>
          <ac:spMkLst>
            <pc:docMk/>
            <pc:sldMk cId="0" sldId="405"/>
            <ac:spMk id="131" creationId="{21739CA5-F0F5-48E1-8E8C-F24B71827E46}"/>
          </ac:spMkLst>
        </pc:spChg>
        <pc:spChg chg="add">
          <ac:chgData name="Alejandro" userId="d318735d-b8e5-4f1a-b3a1-33090e35db06" providerId="ADAL" clId="{3EAC4741-81C0-4CAD-BA6F-27472E7311F7}" dt="2021-02-16T20:45:20.808" v="510" actId="26606"/>
          <ac:spMkLst>
            <pc:docMk/>
            <pc:sldMk cId="0" sldId="405"/>
            <ac:spMk id="133" creationId="{3EAD2937-F230-41D4-B9C5-975B129BFC20}"/>
          </ac:spMkLst>
        </pc:spChg>
        <pc:spChg chg="add">
          <ac:chgData name="Alejandro" userId="d318735d-b8e5-4f1a-b3a1-33090e35db06" providerId="ADAL" clId="{3EAC4741-81C0-4CAD-BA6F-27472E7311F7}" dt="2021-02-16T20:45:20.808" v="510" actId="26606"/>
          <ac:spMkLst>
            <pc:docMk/>
            <pc:sldMk cId="0" sldId="405"/>
            <ac:spMk id="135" creationId="{CCD444A3-C338-4886-B7F1-4BA2AF46EB64}"/>
          </ac:spMkLst>
        </pc:spChg>
        <pc:spChg chg="mod ord">
          <ac:chgData name="Alejandro" userId="d318735d-b8e5-4f1a-b3a1-33090e35db06" providerId="ADAL" clId="{3EAC4741-81C0-4CAD-BA6F-27472E7311F7}" dt="2021-02-16T20:45:20.808" v="510" actId="26606"/>
          <ac:spMkLst>
            <pc:docMk/>
            <pc:sldMk cId="0" sldId="405"/>
            <ac:spMk id="1276" creationId="{00000000-0000-0000-0000-000000000000}"/>
          </ac:spMkLst>
        </pc:spChg>
        <pc:spChg chg="mod ord">
          <ac:chgData name="Alejandro" userId="d318735d-b8e5-4f1a-b3a1-33090e35db06" providerId="ADAL" clId="{3EAC4741-81C0-4CAD-BA6F-27472E7311F7}" dt="2021-02-16T20:45:30.480" v="511" actId="5793"/>
          <ac:spMkLst>
            <pc:docMk/>
            <pc:sldMk cId="0" sldId="405"/>
            <ac:spMk id="1277" creationId="{00000000-0000-0000-0000-000000000000}"/>
          </ac:spMkLst>
        </pc:spChg>
        <pc:spChg chg="mod">
          <ac:chgData name="Alejandro" userId="d318735d-b8e5-4f1a-b3a1-33090e35db06" providerId="ADAL" clId="{3EAC4741-81C0-4CAD-BA6F-27472E7311F7}" dt="2021-02-16T20:45:20.808" v="510" actId="26606"/>
          <ac:spMkLst>
            <pc:docMk/>
            <pc:sldMk cId="0" sldId="405"/>
            <ac:spMk id="1278" creationId="{00000000-0000-0000-0000-000000000000}"/>
          </ac:spMkLst>
        </pc:spChg>
      </pc:sldChg>
      <pc:sldChg chg="addSp modSp mod setBg">
        <pc:chgData name="Alejandro" userId="d318735d-b8e5-4f1a-b3a1-33090e35db06" providerId="ADAL" clId="{3EAC4741-81C0-4CAD-BA6F-27472E7311F7}" dt="2021-02-16T20:35:37.915" v="447" actId="1076"/>
        <pc:sldMkLst>
          <pc:docMk/>
          <pc:sldMk cId="0" sldId="413"/>
        </pc:sldMkLst>
        <pc:spChg chg="add">
          <ac:chgData name="Alejandro" userId="d318735d-b8e5-4f1a-b3a1-33090e35db06" providerId="ADAL" clId="{3EAC4741-81C0-4CAD-BA6F-27472E7311F7}" dt="2021-02-16T20:35:06.395" v="442" actId="26606"/>
          <ac:spMkLst>
            <pc:docMk/>
            <pc:sldMk cId="0" sldId="413"/>
            <ac:spMk id="119" creationId="{3F24A09B-713F-43FC-AB6E-B88083968522}"/>
          </ac:spMkLst>
        </pc:spChg>
        <pc:spChg chg="mod ord">
          <ac:chgData name="Alejandro" userId="d318735d-b8e5-4f1a-b3a1-33090e35db06" providerId="ADAL" clId="{3EAC4741-81C0-4CAD-BA6F-27472E7311F7}" dt="2021-02-16T20:35:06.395" v="442" actId="26606"/>
          <ac:spMkLst>
            <pc:docMk/>
            <pc:sldMk cId="0" sldId="413"/>
            <ac:spMk id="1327" creationId="{00000000-0000-0000-0000-000000000000}"/>
          </ac:spMkLst>
        </pc:spChg>
        <pc:spChg chg="mod ord">
          <ac:chgData name="Alejandro" userId="d318735d-b8e5-4f1a-b3a1-33090e35db06" providerId="ADAL" clId="{3EAC4741-81C0-4CAD-BA6F-27472E7311F7}" dt="2021-02-16T20:35:37.915" v="447" actId="1076"/>
          <ac:spMkLst>
            <pc:docMk/>
            <pc:sldMk cId="0" sldId="413"/>
            <ac:spMk id="1328" creationId="{00000000-0000-0000-0000-000000000000}"/>
          </ac:spMkLst>
        </pc:spChg>
        <pc:spChg chg="mod">
          <ac:chgData name="Alejandro" userId="d318735d-b8e5-4f1a-b3a1-33090e35db06" providerId="ADAL" clId="{3EAC4741-81C0-4CAD-BA6F-27472E7311F7}" dt="2021-02-16T20:35:29.121" v="443" actId="1076"/>
          <ac:spMkLst>
            <pc:docMk/>
            <pc:sldMk cId="0" sldId="413"/>
            <ac:spMk id="1329" creationId="{00000000-0000-0000-0000-000000000000}"/>
          </ac:spMkLst>
        </pc:spChg>
        <pc:spChg chg="mod">
          <ac:chgData name="Alejandro" userId="d318735d-b8e5-4f1a-b3a1-33090e35db06" providerId="ADAL" clId="{3EAC4741-81C0-4CAD-BA6F-27472E7311F7}" dt="2021-02-16T20:35:06.395" v="442" actId="26606"/>
          <ac:spMkLst>
            <pc:docMk/>
            <pc:sldMk cId="0" sldId="413"/>
            <ac:spMk id="1330" creationId="{00000000-0000-0000-0000-000000000000}"/>
          </ac:spMkLst>
        </pc:spChg>
        <pc:cxnChg chg="add">
          <ac:chgData name="Alejandro" userId="d318735d-b8e5-4f1a-b3a1-33090e35db06" providerId="ADAL" clId="{3EAC4741-81C0-4CAD-BA6F-27472E7311F7}" dt="2021-02-16T20:35:06.395" v="442" actId="26606"/>
          <ac:cxnSpMkLst>
            <pc:docMk/>
            <pc:sldMk cId="0" sldId="413"/>
            <ac:cxnSpMk id="121" creationId="{0B91AB35-C3B4-4B70-B3DD-13D63B7DA23D}"/>
          </ac:cxnSpMkLst>
        </pc:cxnChg>
      </pc:sldChg>
      <pc:sldChg chg="del ord">
        <pc:chgData name="Alejandro" userId="d318735d-b8e5-4f1a-b3a1-33090e35db06" providerId="ADAL" clId="{3EAC4741-81C0-4CAD-BA6F-27472E7311F7}" dt="2021-02-16T20:08:22.666" v="117" actId="2696"/>
        <pc:sldMkLst>
          <pc:docMk/>
          <pc:sldMk cId="3623141854" sldId="443"/>
        </pc:sldMkLst>
      </pc:sldChg>
      <pc:sldChg chg="modSp mod">
        <pc:chgData name="Alejandro" userId="d318735d-b8e5-4f1a-b3a1-33090e35db06" providerId="ADAL" clId="{3EAC4741-81C0-4CAD-BA6F-27472E7311F7}" dt="2021-02-16T19:52:29.337" v="20"/>
        <pc:sldMkLst>
          <pc:docMk/>
          <pc:sldMk cId="2319855233" sldId="450"/>
        </pc:sldMkLst>
        <pc:spChg chg="mod">
          <ac:chgData name="Alejandro" userId="d318735d-b8e5-4f1a-b3a1-33090e35db06" providerId="ADAL" clId="{3EAC4741-81C0-4CAD-BA6F-27472E7311F7}" dt="2021-02-16T19:52:29.337" v="20"/>
          <ac:spMkLst>
            <pc:docMk/>
            <pc:sldMk cId="2319855233" sldId="450"/>
            <ac:spMk id="3" creationId="{4B4793B9-2F06-4975-BBED-0A73A9C806DA}"/>
          </ac:spMkLst>
        </pc:spChg>
      </pc:sldChg>
      <pc:sldChg chg="addSp modSp mod ord">
        <pc:chgData name="Alejandro" userId="d318735d-b8e5-4f1a-b3a1-33090e35db06" providerId="ADAL" clId="{3EAC4741-81C0-4CAD-BA6F-27472E7311F7}" dt="2021-02-16T20:18:50.073" v="310" actId="1076"/>
        <pc:sldMkLst>
          <pc:docMk/>
          <pc:sldMk cId="547476965" sldId="494"/>
        </pc:sldMkLst>
        <pc:spChg chg="mod">
          <ac:chgData name="Alejandro" userId="d318735d-b8e5-4f1a-b3a1-33090e35db06" providerId="ADAL" clId="{3EAC4741-81C0-4CAD-BA6F-27472E7311F7}" dt="2021-02-16T20:18:24.322" v="281" actId="313"/>
          <ac:spMkLst>
            <pc:docMk/>
            <pc:sldMk cId="547476965" sldId="494"/>
            <ac:spMk id="2" creationId="{646790DD-A3D2-4BAB-8E0D-A0E28C833171}"/>
          </ac:spMkLst>
        </pc:spChg>
        <pc:spChg chg="add mod">
          <ac:chgData name="Alejandro" userId="d318735d-b8e5-4f1a-b3a1-33090e35db06" providerId="ADAL" clId="{3EAC4741-81C0-4CAD-BA6F-27472E7311F7}" dt="2021-02-16T20:18:50.073" v="310" actId="1076"/>
          <ac:spMkLst>
            <pc:docMk/>
            <pc:sldMk cId="547476965" sldId="494"/>
            <ac:spMk id="4" creationId="{2CDD8E27-6C75-4726-9687-C2F0490801DB}"/>
          </ac:spMkLst>
        </pc:spChg>
      </pc:sldChg>
      <pc:sldChg chg="modSp mod">
        <pc:chgData name="Alejandro" userId="d318735d-b8e5-4f1a-b3a1-33090e35db06" providerId="ADAL" clId="{3EAC4741-81C0-4CAD-BA6F-27472E7311F7}" dt="2021-02-19T17:23:11.093" v="514" actId="313"/>
        <pc:sldMkLst>
          <pc:docMk/>
          <pc:sldMk cId="633900583" sldId="495"/>
        </pc:sldMkLst>
        <pc:spChg chg="mod">
          <ac:chgData name="Alejandro" userId="d318735d-b8e5-4f1a-b3a1-33090e35db06" providerId="ADAL" clId="{3EAC4741-81C0-4CAD-BA6F-27472E7311F7}" dt="2021-02-19T17:23:11.093" v="514" actId="313"/>
          <ac:spMkLst>
            <pc:docMk/>
            <pc:sldMk cId="633900583" sldId="495"/>
            <ac:spMk id="3" creationId="{87A1EF7F-472E-4F54-805A-5BABCA0E086F}"/>
          </ac:spMkLst>
        </pc:spChg>
      </pc:sldChg>
      <pc:sldChg chg="modSp mod">
        <pc:chgData name="Alejandro" userId="d318735d-b8e5-4f1a-b3a1-33090e35db06" providerId="ADAL" clId="{3EAC4741-81C0-4CAD-BA6F-27472E7311F7}" dt="2021-02-19T17:51:13.576" v="700" actId="20577"/>
        <pc:sldMkLst>
          <pc:docMk/>
          <pc:sldMk cId="1471531879" sldId="502"/>
        </pc:sldMkLst>
        <pc:spChg chg="mod">
          <ac:chgData name="Alejandro" userId="d318735d-b8e5-4f1a-b3a1-33090e35db06" providerId="ADAL" clId="{3EAC4741-81C0-4CAD-BA6F-27472E7311F7}" dt="2021-02-19T17:51:13.576" v="700" actId="20577"/>
          <ac:spMkLst>
            <pc:docMk/>
            <pc:sldMk cId="1471531879" sldId="502"/>
            <ac:spMk id="3" creationId="{89CA2A6C-A462-4FCD-88E7-95A59EA284D3}"/>
          </ac:spMkLst>
        </pc:spChg>
      </pc:sldChg>
      <pc:sldChg chg="addSp modSp mod setBg">
        <pc:chgData name="Alejandro" userId="d318735d-b8e5-4f1a-b3a1-33090e35db06" providerId="ADAL" clId="{3EAC4741-81C0-4CAD-BA6F-27472E7311F7}" dt="2021-02-16T20:36:14.903" v="449" actId="1076"/>
        <pc:sldMkLst>
          <pc:docMk/>
          <pc:sldMk cId="0" sldId="516"/>
        </pc:sldMkLst>
        <pc:spChg chg="add">
          <ac:chgData name="Alejandro" userId="d318735d-b8e5-4f1a-b3a1-33090e35db06" providerId="ADAL" clId="{3EAC4741-81C0-4CAD-BA6F-27472E7311F7}" dt="2021-02-16T20:36:10.948" v="448" actId="26606"/>
          <ac:spMkLst>
            <pc:docMk/>
            <pc:sldMk cId="0" sldId="516"/>
            <ac:spMk id="112" creationId="{71CFE9EA-50D8-4028-BE42-DC2D813BEA66}"/>
          </ac:spMkLst>
        </pc:spChg>
        <pc:spChg chg="mod">
          <ac:chgData name="Alejandro" userId="d318735d-b8e5-4f1a-b3a1-33090e35db06" providerId="ADAL" clId="{3EAC4741-81C0-4CAD-BA6F-27472E7311F7}" dt="2021-02-16T20:36:10.948" v="448" actId="26606"/>
          <ac:spMkLst>
            <pc:docMk/>
            <pc:sldMk cId="0" sldId="516"/>
            <ac:spMk id="1194" creationId="{00000000-0000-0000-0000-000000000000}"/>
          </ac:spMkLst>
        </pc:spChg>
        <pc:picChg chg="mod">
          <ac:chgData name="Alejandro" userId="d318735d-b8e5-4f1a-b3a1-33090e35db06" providerId="ADAL" clId="{3EAC4741-81C0-4CAD-BA6F-27472E7311F7}" dt="2021-02-16T20:36:14.903" v="449" actId="1076"/>
          <ac:picMkLst>
            <pc:docMk/>
            <pc:sldMk cId="0" sldId="516"/>
            <ac:picMk id="1195" creationId="{00000000-0000-0000-0000-000000000000}"/>
          </ac:picMkLst>
        </pc:picChg>
        <pc:cxnChg chg="add">
          <ac:chgData name="Alejandro" userId="d318735d-b8e5-4f1a-b3a1-33090e35db06" providerId="ADAL" clId="{3EAC4741-81C0-4CAD-BA6F-27472E7311F7}" dt="2021-02-16T20:36:10.948" v="448" actId="26606"/>
          <ac:cxnSpMkLst>
            <pc:docMk/>
            <pc:sldMk cId="0" sldId="516"/>
            <ac:cxnSpMk id="114" creationId="{9A218DD6-0CC7-465B-B80F-747F97B4021F}"/>
          </ac:cxnSpMkLst>
        </pc:cxnChg>
      </pc:sldChg>
      <pc:sldChg chg="addSp modSp mod setBg">
        <pc:chgData name="Alejandro" userId="d318735d-b8e5-4f1a-b3a1-33090e35db06" providerId="ADAL" clId="{3EAC4741-81C0-4CAD-BA6F-27472E7311F7}" dt="2021-02-16T20:37:20.212" v="455" actId="26606"/>
        <pc:sldMkLst>
          <pc:docMk/>
          <pc:sldMk cId="0" sldId="517"/>
        </pc:sldMkLst>
        <pc:spChg chg="add">
          <ac:chgData name="Alejandro" userId="d318735d-b8e5-4f1a-b3a1-33090e35db06" providerId="ADAL" clId="{3EAC4741-81C0-4CAD-BA6F-27472E7311F7}" dt="2021-02-16T20:37:20.212" v="455" actId="26606"/>
          <ac:spMkLst>
            <pc:docMk/>
            <pc:sldMk cId="0" sldId="517"/>
            <ac:spMk id="81" creationId="{E89ACC69-ADF2-492B-84C5-EA2CC16071F3}"/>
          </ac:spMkLst>
        </pc:spChg>
        <pc:spChg chg="mod">
          <ac:chgData name="Alejandro" userId="d318735d-b8e5-4f1a-b3a1-33090e35db06" providerId="ADAL" clId="{3EAC4741-81C0-4CAD-BA6F-27472E7311F7}" dt="2021-02-16T20:37:20.212" v="455" actId="26606"/>
          <ac:spMkLst>
            <pc:docMk/>
            <pc:sldMk cId="0" sldId="517"/>
            <ac:spMk id="1227" creationId="{00000000-0000-0000-0000-000000000000}"/>
          </ac:spMkLst>
        </pc:spChg>
        <pc:spChg chg="mod">
          <ac:chgData name="Alejandro" userId="d318735d-b8e5-4f1a-b3a1-33090e35db06" providerId="ADAL" clId="{3EAC4741-81C0-4CAD-BA6F-27472E7311F7}" dt="2021-02-16T20:37:20.212" v="455" actId="26606"/>
          <ac:spMkLst>
            <pc:docMk/>
            <pc:sldMk cId="0" sldId="517"/>
            <ac:spMk id="1228" creationId="{00000000-0000-0000-0000-000000000000}"/>
          </ac:spMkLst>
        </pc:spChg>
        <pc:cxnChg chg="add">
          <ac:chgData name="Alejandro" userId="d318735d-b8e5-4f1a-b3a1-33090e35db06" providerId="ADAL" clId="{3EAC4741-81C0-4CAD-BA6F-27472E7311F7}" dt="2021-02-16T20:37:20.212" v="455" actId="26606"/>
          <ac:cxnSpMkLst>
            <pc:docMk/>
            <pc:sldMk cId="0" sldId="517"/>
            <ac:cxnSpMk id="83" creationId="{F2AE495E-2AAF-4BC1-87A5-331009D82896}"/>
          </ac:cxnSpMkLst>
        </pc:cxnChg>
      </pc:sldChg>
      <pc:sldChg chg="addSp modSp mod setBg modClrScheme setClrOvrMap chgLayout">
        <pc:chgData name="Alejandro" userId="d318735d-b8e5-4f1a-b3a1-33090e35db06" providerId="ADAL" clId="{3EAC4741-81C0-4CAD-BA6F-27472E7311F7}" dt="2021-02-16T20:39:43.914" v="472" actId="1076"/>
        <pc:sldMkLst>
          <pc:docMk/>
          <pc:sldMk cId="0" sldId="518"/>
        </pc:sldMkLst>
        <pc:spChg chg="add">
          <ac:chgData name="Alejandro" userId="d318735d-b8e5-4f1a-b3a1-33090e35db06" providerId="ADAL" clId="{3EAC4741-81C0-4CAD-BA6F-27472E7311F7}" dt="2021-02-16T20:39:25.861" v="468" actId="26606"/>
          <ac:spMkLst>
            <pc:docMk/>
            <pc:sldMk cId="0" sldId="518"/>
            <ac:spMk id="88" creationId="{1E214AA7-F028-4A0D-8698-61AEC754D1BC}"/>
          </ac:spMkLst>
        </pc:spChg>
        <pc:spChg chg="mod ord">
          <ac:chgData name="Alejandro" userId="d318735d-b8e5-4f1a-b3a1-33090e35db06" providerId="ADAL" clId="{3EAC4741-81C0-4CAD-BA6F-27472E7311F7}" dt="2021-02-16T20:39:25.861" v="468" actId="26606"/>
          <ac:spMkLst>
            <pc:docMk/>
            <pc:sldMk cId="0" sldId="518"/>
            <ac:spMk id="1233" creationId="{00000000-0000-0000-0000-000000000000}"/>
          </ac:spMkLst>
        </pc:spChg>
        <pc:spChg chg="mod ord">
          <ac:chgData name="Alejandro" userId="d318735d-b8e5-4f1a-b3a1-33090e35db06" providerId="ADAL" clId="{3EAC4741-81C0-4CAD-BA6F-27472E7311F7}" dt="2021-02-16T20:39:43.914" v="472" actId="1076"/>
          <ac:spMkLst>
            <pc:docMk/>
            <pc:sldMk cId="0" sldId="518"/>
            <ac:spMk id="1234" creationId="{00000000-0000-0000-0000-000000000000}"/>
          </ac:spMkLst>
        </pc:spChg>
        <pc:spChg chg="mod">
          <ac:chgData name="Alejandro" userId="d318735d-b8e5-4f1a-b3a1-33090e35db06" providerId="ADAL" clId="{3EAC4741-81C0-4CAD-BA6F-27472E7311F7}" dt="2021-02-16T20:39:31.616" v="469" actId="1076"/>
          <ac:spMkLst>
            <pc:docMk/>
            <pc:sldMk cId="0" sldId="518"/>
            <ac:spMk id="1235" creationId="{00000000-0000-0000-0000-000000000000}"/>
          </ac:spMkLst>
        </pc:spChg>
        <pc:cxnChg chg="add">
          <ac:chgData name="Alejandro" userId="d318735d-b8e5-4f1a-b3a1-33090e35db06" providerId="ADAL" clId="{3EAC4741-81C0-4CAD-BA6F-27472E7311F7}" dt="2021-02-16T20:39:25.861" v="468" actId="26606"/>
          <ac:cxnSpMkLst>
            <pc:docMk/>
            <pc:sldMk cId="0" sldId="518"/>
            <ac:cxnSpMk id="90" creationId="{D6206FDC-2777-4D7F-AF9C-73413DA664C9}"/>
          </ac:cxnSpMkLst>
        </pc:cxnChg>
      </pc:sldChg>
      <pc:sldChg chg="addSp delSp modSp mod setBg modClrScheme setClrOvrMap chgLayout">
        <pc:chgData name="Alejandro" userId="d318735d-b8e5-4f1a-b3a1-33090e35db06" providerId="ADAL" clId="{3EAC4741-81C0-4CAD-BA6F-27472E7311F7}" dt="2021-02-16T20:42:32.324" v="497" actId="14100"/>
        <pc:sldMkLst>
          <pc:docMk/>
          <pc:sldMk cId="0" sldId="519"/>
        </pc:sldMkLst>
        <pc:spChg chg="add del">
          <ac:chgData name="Alejandro" userId="d318735d-b8e5-4f1a-b3a1-33090e35db06" providerId="ADAL" clId="{3EAC4741-81C0-4CAD-BA6F-27472E7311F7}" dt="2021-02-16T20:42:22.297" v="494" actId="26606"/>
          <ac:spMkLst>
            <pc:docMk/>
            <pc:sldMk cId="0" sldId="519"/>
            <ac:spMk id="95" creationId="{1DE7243B-5109-444B-8FAF-7437C66BC0E9}"/>
          </ac:spMkLst>
        </pc:spChg>
        <pc:spChg chg="add del">
          <ac:chgData name="Alejandro" userId="d318735d-b8e5-4f1a-b3a1-33090e35db06" providerId="ADAL" clId="{3EAC4741-81C0-4CAD-BA6F-27472E7311F7}" dt="2021-02-16T20:42:22.297" v="494" actId="26606"/>
          <ac:spMkLst>
            <pc:docMk/>
            <pc:sldMk cId="0" sldId="519"/>
            <ac:spMk id="97" creationId="{4C5D6221-DA7B-4611-AA26-7D8E349FDE96}"/>
          </ac:spMkLst>
        </pc:spChg>
        <pc:spChg chg="mod ord">
          <ac:chgData name="Alejandro" userId="d318735d-b8e5-4f1a-b3a1-33090e35db06" providerId="ADAL" clId="{3EAC4741-81C0-4CAD-BA6F-27472E7311F7}" dt="2021-02-16T20:42:22.297" v="494" actId="26606"/>
          <ac:spMkLst>
            <pc:docMk/>
            <pc:sldMk cId="0" sldId="519"/>
            <ac:spMk id="1240" creationId="{00000000-0000-0000-0000-000000000000}"/>
          </ac:spMkLst>
        </pc:spChg>
        <pc:spChg chg="mod ord">
          <ac:chgData name="Alejandro" userId="d318735d-b8e5-4f1a-b3a1-33090e35db06" providerId="ADAL" clId="{3EAC4741-81C0-4CAD-BA6F-27472E7311F7}" dt="2021-02-16T20:42:32.324" v="497" actId="14100"/>
          <ac:spMkLst>
            <pc:docMk/>
            <pc:sldMk cId="0" sldId="519"/>
            <ac:spMk id="1241" creationId="{00000000-0000-0000-0000-000000000000}"/>
          </ac:spMkLst>
        </pc:spChg>
        <pc:spChg chg="mod">
          <ac:chgData name="Alejandro" userId="d318735d-b8e5-4f1a-b3a1-33090e35db06" providerId="ADAL" clId="{3EAC4741-81C0-4CAD-BA6F-27472E7311F7}" dt="2021-02-16T20:42:22.297" v="494" actId="26606"/>
          <ac:spMkLst>
            <pc:docMk/>
            <pc:sldMk cId="0" sldId="519"/>
            <ac:spMk id="1242" creationId="{00000000-0000-0000-0000-000000000000}"/>
          </ac:spMkLst>
        </pc:spChg>
      </pc:sldChg>
      <pc:sldChg chg="addSp modSp mod setBg">
        <pc:chgData name="Alejandro" userId="d318735d-b8e5-4f1a-b3a1-33090e35db06" providerId="ADAL" clId="{3EAC4741-81C0-4CAD-BA6F-27472E7311F7}" dt="2021-02-16T20:43:08.757" v="498" actId="26606"/>
        <pc:sldMkLst>
          <pc:docMk/>
          <pc:sldMk cId="0" sldId="521"/>
        </pc:sldMkLst>
        <pc:spChg chg="add">
          <ac:chgData name="Alejandro" userId="d318735d-b8e5-4f1a-b3a1-33090e35db06" providerId="ADAL" clId="{3EAC4741-81C0-4CAD-BA6F-27472E7311F7}" dt="2021-02-16T20:43:08.757" v="498" actId="26606"/>
          <ac:spMkLst>
            <pc:docMk/>
            <pc:sldMk cId="0" sldId="521"/>
            <ac:spMk id="111" creationId="{17718681-A12E-49D6-9925-DD7C68176D61}"/>
          </ac:spMkLst>
        </pc:spChg>
        <pc:spChg chg="add">
          <ac:chgData name="Alejandro" userId="d318735d-b8e5-4f1a-b3a1-33090e35db06" providerId="ADAL" clId="{3EAC4741-81C0-4CAD-BA6F-27472E7311F7}" dt="2021-02-16T20:43:08.757" v="498" actId="26606"/>
          <ac:spMkLst>
            <pc:docMk/>
            <pc:sldMk cId="0" sldId="521"/>
            <ac:spMk id="113" creationId="{FBD77573-9EF2-4C35-8285-A1CF6FBB0EA5}"/>
          </ac:spMkLst>
        </pc:spChg>
        <pc:spChg chg="mod">
          <ac:chgData name="Alejandro" userId="d318735d-b8e5-4f1a-b3a1-33090e35db06" providerId="ADAL" clId="{3EAC4741-81C0-4CAD-BA6F-27472E7311F7}" dt="2021-02-16T20:43:08.757" v="498" actId="26606"/>
          <ac:spMkLst>
            <pc:docMk/>
            <pc:sldMk cId="0" sldId="521"/>
            <ac:spMk id="1257" creationId="{00000000-0000-0000-0000-000000000000}"/>
          </ac:spMkLst>
        </pc:spChg>
        <pc:spChg chg="mod">
          <ac:chgData name="Alejandro" userId="d318735d-b8e5-4f1a-b3a1-33090e35db06" providerId="ADAL" clId="{3EAC4741-81C0-4CAD-BA6F-27472E7311F7}" dt="2021-02-16T20:43:08.757" v="498" actId="26606"/>
          <ac:spMkLst>
            <pc:docMk/>
            <pc:sldMk cId="0" sldId="521"/>
            <ac:spMk id="1258" creationId="{00000000-0000-0000-0000-000000000000}"/>
          </ac:spMkLst>
        </pc:spChg>
      </pc:sldChg>
      <pc:sldChg chg="modSp mod">
        <pc:chgData name="Alejandro" userId="d318735d-b8e5-4f1a-b3a1-33090e35db06" providerId="ADAL" clId="{3EAC4741-81C0-4CAD-BA6F-27472E7311F7}" dt="2021-02-19T17:42:56.090" v="515"/>
        <pc:sldMkLst>
          <pc:docMk/>
          <pc:sldMk cId="2074214077" sldId="577"/>
        </pc:sldMkLst>
        <pc:spChg chg="mod">
          <ac:chgData name="Alejandro" userId="d318735d-b8e5-4f1a-b3a1-33090e35db06" providerId="ADAL" clId="{3EAC4741-81C0-4CAD-BA6F-27472E7311F7}" dt="2021-02-19T17:42:56.090" v="515"/>
          <ac:spMkLst>
            <pc:docMk/>
            <pc:sldMk cId="2074214077" sldId="577"/>
            <ac:spMk id="3" creationId="{1A485B96-02E8-4FFE-8CD5-40D85F6645B5}"/>
          </ac:spMkLst>
        </pc:spChg>
      </pc:sldChg>
      <pc:sldChg chg="del">
        <pc:chgData name="Alejandro" userId="d318735d-b8e5-4f1a-b3a1-33090e35db06" providerId="ADAL" clId="{3EAC4741-81C0-4CAD-BA6F-27472E7311F7}" dt="2021-02-19T17:45:46.822" v="516" actId="2696"/>
        <pc:sldMkLst>
          <pc:docMk/>
          <pc:sldMk cId="1585704988" sldId="590"/>
        </pc:sldMkLst>
      </pc:sldChg>
      <pc:sldChg chg="modSp mod ord">
        <pc:chgData name="Alejandro" userId="d318735d-b8e5-4f1a-b3a1-33090e35db06" providerId="ADAL" clId="{3EAC4741-81C0-4CAD-BA6F-27472E7311F7}" dt="2021-02-17T20:21:12.147" v="513" actId="6549"/>
        <pc:sldMkLst>
          <pc:docMk/>
          <pc:sldMk cId="2172103821" sldId="592"/>
        </pc:sldMkLst>
        <pc:spChg chg="mod">
          <ac:chgData name="Alejandro" userId="d318735d-b8e5-4f1a-b3a1-33090e35db06" providerId="ADAL" clId="{3EAC4741-81C0-4CAD-BA6F-27472E7311F7}" dt="2021-02-16T20:05:26.071" v="85" actId="20577"/>
          <ac:spMkLst>
            <pc:docMk/>
            <pc:sldMk cId="2172103821" sldId="592"/>
            <ac:spMk id="5" creationId="{339818F0-DA68-44ED-BDF7-B3DECE3749BF}"/>
          </ac:spMkLst>
        </pc:spChg>
        <pc:spChg chg="mod">
          <ac:chgData name="Alejandro" userId="d318735d-b8e5-4f1a-b3a1-33090e35db06" providerId="ADAL" clId="{3EAC4741-81C0-4CAD-BA6F-27472E7311F7}" dt="2021-02-17T20:21:12.147" v="513" actId="6549"/>
          <ac:spMkLst>
            <pc:docMk/>
            <pc:sldMk cId="2172103821" sldId="592"/>
            <ac:spMk id="6" creationId="{C34FB62E-2971-4803-835F-FBF4686A302A}"/>
          </ac:spMkLst>
        </pc:spChg>
      </pc:sldChg>
      <pc:sldChg chg="modSp add del mod ord">
        <pc:chgData name="Alejandro" userId="d318735d-b8e5-4f1a-b3a1-33090e35db06" providerId="ADAL" clId="{3EAC4741-81C0-4CAD-BA6F-27472E7311F7}" dt="2021-02-16T20:03:39.905" v="66" actId="2696"/>
        <pc:sldMkLst>
          <pc:docMk/>
          <pc:sldMk cId="904145774" sldId="596"/>
        </pc:sldMkLst>
        <pc:spChg chg="mod">
          <ac:chgData name="Alejandro" userId="d318735d-b8e5-4f1a-b3a1-33090e35db06" providerId="ADAL" clId="{3EAC4741-81C0-4CAD-BA6F-27472E7311F7}" dt="2021-02-16T20:02:35.490" v="58" actId="21"/>
          <ac:spMkLst>
            <pc:docMk/>
            <pc:sldMk cId="904145774" sldId="596"/>
            <ac:spMk id="3" creationId="{4B4793B9-2F06-4975-BBED-0A73A9C806DA}"/>
          </ac:spMkLst>
        </pc:spChg>
      </pc:sldChg>
      <pc:sldChg chg="modSp add mod ord">
        <pc:chgData name="Alejandro" userId="d318735d-b8e5-4f1a-b3a1-33090e35db06" providerId="ADAL" clId="{3EAC4741-81C0-4CAD-BA6F-27472E7311F7}" dt="2021-02-16T20:02:27.050" v="57"/>
        <pc:sldMkLst>
          <pc:docMk/>
          <pc:sldMk cId="4015717168" sldId="597"/>
        </pc:sldMkLst>
        <pc:spChg chg="mod">
          <ac:chgData name="Alejandro" userId="d318735d-b8e5-4f1a-b3a1-33090e35db06" providerId="ADAL" clId="{3EAC4741-81C0-4CAD-BA6F-27472E7311F7}" dt="2021-02-16T20:02:27.050" v="57"/>
          <ac:spMkLst>
            <pc:docMk/>
            <pc:sldMk cId="4015717168" sldId="597"/>
            <ac:spMk id="2" creationId="{646790DD-A3D2-4BAB-8E0D-A0E28C833171}"/>
          </ac:spMkLst>
        </pc:spChg>
      </pc:sldChg>
      <pc:sldChg chg="modSp add del mod ord">
        <pc:chgData name="Alejandro" userId="d318735d-b8e5-4f1a-b3a1-33090e35db06" providerId="ADAL" clId="{3EAC4741-81C0-4CAD-BA6F-27472E7311F7}" dt="2021-02-16T20:08:06.080" v="116" actId="2696"/>
        <pc:sldMkLst>
          <pc:docMk/>
          <pc:sldMk cId="3632829728" sldId="598"/>
        </pc:sldMkLst>
        <pc:spChg chg="mod">
          <ac:chgData name="Alejandro" userId="d318735d-b8e5-4f1a-b3a1-33090e35db06" providerId="ADAL" clId="{3EAC4741-81C0-4CAD-BA6F-27472E7311F7}" dt="2021-02-16T20:07:22.127" v="107" actId="21"/>
          <ac:spMkLst>
            <pc:docMk/>
            <pc:sldMk cId="3632829728" sldId="598"/>
            <ac:spMk id="2" creationId="{646790DD-A3D2-4BAB-8E0D-A0E28C833171}"/>
          </ac:spMkLst>
        </pc:spChg>
      </pc:sldChg>
      <pc:sldChg chg="modSp add mod ord">
        <pc:chgData name="Alejandro" userId="d318735d-b8e5-4f1a-b3a1-33090e35db06" providerId="ADAL" clId="{3EAC4741-81C0-4CAD-BA6F-27472E7311F7}" dt="2021-02-16T20:15:35.240" v="261" actId="20577"/>
        <pc:sldMkLst>
          <pc:docMk/>
          <pc:sldMk cId="207470736" sldId="599"/>
        </pc:sldMkLst>
        <pc:spChg chg="mod">
          <ac:chgData name="Alejandro" userId="d318735d-b8e5-4f1a-b3a1-33090e35db06" providerId="ADAL" clId="{3EAC4741-81C0-4CAD-BA6F-27472E7311F7}" dt="2021-02-16T20:05:10.099" v="79"/>
          <ac:spMkLst>
            <pc:docMk/>
            <pc:sldMk cId="207470736" sldId="599"/>
            <ac:spMk id="2" creationId="{8B3A96E5-B8A8-4001-8936-6AD582EB42E6}"/>
          </ac:spMkLst>
        </pc:spChg>
        <pc:spChg chg="mod">
          <ac:chgData name="Alejandro" userId="d318735d-b8e5-4f1a-b3a1-33090e35db06" providerId="ADAL" clId="{3EAC4741-81C0-4CAD-BA6F-27472E7311F7}" dt="2021-02-16T20:15:35.240" v="261" actId="20577"/>
          <ac:spMkLst>
            <pc:docMk/>
            <pc:sldMk cId="207470736" sldId="599"/>
            <ac:spMk id="3" creationId="{BFF21703-2547-4CB0-B0D9-4E898124C909}"/>
          </ac:spMkLst>
        </pc:spChg>
      </pc:sldChg>
      <pc:sldChg chg="modSp add del mod">
        <pc:chgData name="Alejandro" userId="d318735d-b8e5-4f1a-b3a1-33090e35db06" providerId="ADAL" clId="{3EAC4741-81C0-4CAD-BA6F-27472E7311F7}" dt="2021-02-16T20:10:08.724" v="122" actId="2696"/>
        <pc:sldMkLst>
          <pc:docMk/>
          <pc:sldMk cId="2241811168" sldId="600"/>
        </pc:sldMkLst>
        <pc:spChg chg="mod">
          <ac:chgData name="Alejandro" userId="d318735d-b8e5-4f1a-b3a1-33090e35db06" providerId="ADAL" clId="{3EAC4741-81C0-4CAD-BA6F-27472E7311F7}" dt="2021-02-16T20:06:04.609" v="88" actId="21"/>
          <ac:spMkLst>
            <pc:docMk/>
            <pc:sldMk cId="2241811168" sldId="600"/>
            <ac:spMk id="3" creationId="{BFF21703-2547-4CB0-B0D9-4E898124C909}"/>
          </ac:spMkLst>
        </pc:spChg>
      </pc:sldChg>
      <pc:sldChg chg="add del">
        <pc:chgData name="Alejandro" userId="d318735d-b8e5-4f1a-b3a1-33090e35db06" providerId="ADAL" clId="{3EAC4741-81C0-4CAD-BA6F-27472E7311F7}" dt="2021-02-16T20:10:03.485" v="121" actId="2890"/>
        <pc:sldMkLst>
          <pc:docMk/>
          <pc:sldMk cId="2535266270" sldId="601"/>
        </pc:sldMkLst>
      </pc:sldChg>
    </pc:docChg>
  </pc:docChgLst>
  <pc:docChgLst>
    <pc:chgData name="Alejandro" userId="d318735d-b8e5-4f1a-b3a1-33090e35db06" providerId="ADAL" clId="{9DF1C2D3-1DC0-4591-9C04-2820FBD22B46}"/>
    <pc:docChg chg="delSld modSld modSection">
      <pc:chgData name="Alejandro" userId="d318735d-b8e5-4f1a-b3a1-33090e35db06" providerId="ADAL" clId="{9DF1C2D3-1DC0-4591-9C04-2820FBD22B46}" dt="2021-05-05T19:02:53.223" v="38" actId="2696"/>
      <pc:docMkLst>
        <pc:docMk/>
      </pc:docMkLst>
      <pc:sldChg chg="del">
        <pc:chgData name="Alejandro" userId="d318735d-b8e5-4f1a-b3a1-33090e35db06" providerId="ADAL" clId="{9DF1C2D3-1DC0-4591-9C04-2820FBD22B46}" dt="2021-05-05T19:02:35.447" v="37" actId="2696"/>
        <pc:sldMkLst>
          <pc:docMk/>
          <pc:sldMk cId="0" sldId="267"/>
        </pc:sldMkLst>
      </pc:sldChg>
      <pc:sldChg chg="del">
        <pc:chgData name="Alejandro" userId="d318735d-b8e5-4f1a-b3a1-33090e35db06" providerId="ADAL" clId="{9DF1C2D3-1DC0-4591-9C04-2820FBD22B46}" dt="2021-05-05T19:02:53.223" v="38" actId="2696"/>
        <pc:sldMkLst>
          <pc:docMk/>
          <pc:sldMk cId="0" sldId="268"/>
        </pc:sldMkLst>
      </pc:sldChg>
      <pc:sldChg chg="modSp mod">
        <pc:chgData name="Alejandro" userId="d318735d-b8e5-4f1a-b3a1-33090e35db06" providerId="ADAL" clId="{9DF1C2D3-1DC0-4591-9C04-2820FBD22B46}" dt="2021-05-05T13:59:29.003" v="34" actId="1076"/>
        <pc:sldMkLst>
          <pc:docMk/>
          <pc:sldMk cId="0" sldId="314"/>
        </pc:sldMkLst>
        <pc:picChg chg="mod">
          <ac:chgData name="Alejandro" userId="d318735d-b8e5-4f1a-b3a1-33090e35db06" providerId="ADAL" clId="{9DF1C2D3-1DC0-4591-9C04-2820FBD22B46}" dt="2021-05-05T13:59:29.003" v="34" actId="1076"/>
          <ac:picMkLst>
            <pc:docMk/>
            <pc:sldMk cId="0" sldId="314"/>
            <ac:picMk id="592" creationId="{00000000-0000-0000-0000-000000000000}"/>
          </ac:picMkLst>
        </pc:picChg>
      </pc:sldChg>
      <pc:sldChg chg="modSp">
        <pc:chgData name="Alejandro" userId="d318735d-b8e5-4f1a-b3a1-33090e35db06" providerId="ADAL" clId="{9DF1C2D3-1DC0-4591-9C04-2820FBD22B46}" dt="2021-05-05T13:09:13.068" v="30" actId="20577"/>
        <pc:sldMkLst>
          <pc:docMk/>
          <pc:sldMk cId="2993953701" sldId="440"/>
        </pc:sldMkLst>
        <pc:graphicFrameChg chg="mod">
          <ac:chgData name="Alejandro" userId="d318735d-b8e5-4f1a-b3a1-33090e35db06" providerId="ADAL" clId="{9DF1C2D3-1DC0-4591-9C04-2820FBD22B46}" dt="2021-05-05T13:09:13.068" v="30" actId="20577"/>
          <ac:graphicFrameMkLst>
            <pc:docMk/>
            <pc:sldMk cId="2993953701" sldId="440"/>
            <ac:graphicFrameMk id="5" creationId="{F5E1DFCF-4DC3-409B-830E-D23FAF5EC8BF}"/>
          </ac:graphicFrameMkLst>
        </pc:graphicFrameChg>
      </pc:sldChg>
      <pc:sldChg chg="modSp mod">
        <pc:chgData name="Alejandro" userId="d318735d-b8e5-4f1a-b3a1-33090e35db06" providerId="ADAL" clId="{9DF1C2D3-1DC0-4591-9C04-2820FBD22B46}" dt="2021-05-05T13:57:20" v="32" actId="20577"/>
        <pc:sldMkLst>
          <pc:docMk/>
          <pc:sldMk cId="3272342915" sldId="539"/>
        </pc:sldMkLst>
        <pc:spChg chg="mod">
          <ac:chgData name="Alejandro" userId="d318735d-b8e5-4f1a-b3a1-33090e35db06" providerId="ADAL" clId="{9DF1C2D3-1DC0-4591-9C04-2820FBD22B46}" dt="2021-05-05T13:57:20" v="32" actId="20577"/>
          <ac:spMkLst>
            <pc:docMk/>
            <pc:sldMk cId="3272342915" sldId="539"/>
            <ac:spMk id="7" creationId="{58BE88DD-0E70-4BCF-9C09-77416B8C0C8E}"/>
          </ac:spMkLst>
        </pc:spChg>
      </pc:sldChg>
      <pc:sldChg chg="modSp mod">
        <pc:chgData name="Alejandro" userId="d318735d-b8e5-4f1a-b3a1-33090e35db06" providerId="ADAL" clId="{9DF1C2D3-1DC0-4591-9C04-2820FBD22B46}" dt="2021-05-05T15:59:39.840" v="36" actId="20577"/>
        <pc:sldMkLst>
          <pc:docMk/>
          <pc:sldMk cId="993841250" sldId="555"/>
        </pc:sldMkLst>
        <pc:spChg chg="mod">
          <ac:chgData name="Alejandro" userId="d318735d-b8e5-4f1a-b3a1-33090e35db06" providerId="ADAL" clId="{9DF1C2D3-1DC0-4591-9C04-2820FBD22B46}" dt="2021-05-05T15:59:39.840" v="36" actId="20577"/>
          <ac:spMkLst>
            <pc:docMk/>
            <pc:sldMk cId="993841250" sldId="555"/>
            <ac:spMk id="4" creationId="{31FE89B4-71B7-4B9D-A056-930FE853E585}"/>
          </ac:spMkLst>
        </pc:spChg>
      </pc:sldChg>
      <pc:sldChg chg="del">
        <pc:chgData name="Alejandro" userId="d318735d-b8e5-4f1a-b3a1-33090e35db06" providerId="ADAL" clId="{9DF1C2D3-1DC0-4591-9C04-2820FBD22B46}" dt="2021-05-04T13:06:22.023" v="0" actId="2696"/>
        <pc:sldMkLst>
          <pc:docMk/>
          <pc:sldMk cId="346433614" sldId="593"/>
        </pc:sldMkLst>
      </pc:sldChg>
      <pc:sldChg chg="del">
        <pc:chgData name="Alejandro" userId="d318735d-b8e5-4f1a-b3a1-33090e35db06" providerId="ADAL" clId="{9DF1C2D3-1DC0-4591-9C04-2820FBD22B46}" dt="2021-05-04T13:06:49.220" v="1" actId="2696"/>
        <pc:sldMkLst>
          <pc:docMk/>
          <pc:sldMk cId="561762674" sldId="594"/>
        </pc:sldMkLst>
      </pc:sldChg>
      <pc:sldChg chg="del">
        <pc:chgData name="Alejandro" userId="d318735d-b8e5-4f1a-b3a1-33090e35db06" providerId="ADAL" clId="{9DF1C2D3-1DC0-4591-9C04-2820FBD22B46}" dt="2021-05-04T13:06:55.372" v="2" actId="2696"/>
        <pc:sldMkLst>
          <pc:docMk/>
          <pc:sldMk cId="0" sldId="595"/>
        </pc:sldMkLst>
      </pc:sldChg>
      <pc:sldMasterChg chg="delSldLayout">
        <pc:chgData name="Alejandro" userId="d318735d-b8e5-4f1a-b3a1-33090e35db06" providerId="ADAL" clId="{9DF1C2D3-1DC0-4591-9C04-2820FBD22B46}" dt="2021-05-04T13:06:22.023" v="0" actId="2696"/>
        <pc:sldMasterMkLst>
          <pc:docMk/>
          <pc:sldMasterMk cId="3541852311" sldId="2147483648"/>
        </pc:sldMasterMkLst>
        <pc:sldLayoutChg chg="del">
          <pc:chgData name="Alejandro" userId="d318735d-b8e5-4f1a-b3a1-33090e35db06" providerId="ADAL" clId="{9DF1C2D3-1DC0-4591-9C04-2820FBD22B46}" dt="2021-05-04T13:06:22.023" v="0" actId="2696"/>
          <pc:sldLayoutMkLst>
            <pc:docMk/>
            <pc:sldMasterMk cId="3541852311" sldId="2147483648"/>
            <pc:sldLayoutMk cId="2986759984" sldId="2147483674"/>
          </pc:sldLayoutMkLst>
        </pc:sldLayoutChg>
      </pc:sldMasterChg>
    </pc:docChg>
  </pc:docChgLst>
  <pc:docChgLst>
    <pc:chgData name="Alejandro" userId="d318735d-b8e5-4f1a-b3a1-33090e35db06" providerId="ADAL" clId="{D39D93E0-A74B-4921-8D79-3EBECD3590A1}"/>
    <pc:docChg chg="undo custSel addSld delSld modSld delSection modSection">
      <pc:chgData name="Alejandro" userId="d318735d-b8e5-4f1a-b3a1-33090e35db06" providerId="ADAL" clId="{D39D93E0-A74B-4921-8D79-3EBECD3590A1}" dt="2021-02-16T19:46:52.880" v="143" actId="17851"/>
      <pc:docMkLst>
        <pc:docMk/>
      </pc:docMkLst>
      <pc:sldChg chg="add">
        <pc:chgData name="Alejandro" userId="d318735d-b8e5-4f1a-b3a1-33090e35db06" providerId="ADAL" clId="{D39D93E0-A74B-4921-8D79-3EBECD3590A1}" dt="2021-02-16T19:45:39.300" v="136"/>
        <pc:sldMkLst>
          <pc:docMk/>
          <pc:sldMk cId="0" sldId="267"/>
        </pc:sldMkLst>
      </pc:sldChg>
      <pc:sldChg chg="add">
        <pc:chgData name="Alejandro" userId="d318735d-b8e5-4f1a-b3a1-33090e35db06" providerId="ADAL" clId="{D39D93E0-A74B-4921-8D79-3EBECD3590A1}" dt="2021-02-16T19:45:39.300" v="136"/>
        <pc:sldMkLst>
          <pc:docMk/>
          <pc:sldMk cId="0" sldId="268"/>
        </pc:sldMkLst>
      </pc:sldChg>
      <pc:sldChg chg="del">
        <pc:chgData name="Alejandro" userId="d318735d-b8e5-4f1a-b3a1-33090e35db06" providerId="ADAL" clId="{D39D93E0-A74B-4921-8D79-3EBECD3590A1}" dt="2021-02-16T19:45:10.373" v="135" actId="18676"/>
        <pc:sldMkLst>
          <pc:docMk/>
          <pc:sldMk cId="4827371" sldId="281"/>
        </pc:sldMkLst>
      </pc:sldChg>
      <pc:sldChg chg="del">
        <pc:chgData name="Alejandro" userId="d318735d-b8e5-4f1a-b3a1-33090e35db06" providerId="ADAL" clId="{D39D93E0-A74B-4921-8D79-3EBECD3590A1}" dt="2021-02-16T19:35:23.768" v="5" actId="2696"/>
        <pc:sldMkLst>
          <pc:docMk/>
          <pc:sldMk cId="1261983846" sldId="282"/>
        </pc:sldMkLst>
      </pc:sldChg>
      <pc:sldChg chg="modSp mod">
        <pc:chgData name="Alejandro" userId="d318735d-b8e5-4f1a-b3a1-33090e35db06" providerId="ADAL" clId="{D39D93E0-A74B-4921-8D79-3EBECD3590A1}" dt="2021-02-16T19:43:46.555" v="132" actId="20577"/>
        <pc:sldMkLst>
          <pc:docMk/>
          <pc:sldMk cId="2869156943" sldId="283"/>
        </pc:sldMkLst>
        <pc:spChg chg="mod">
          <ac:chgData name="Alejandro" userId="d318735d-b8e5-4f1a-b3a1-33090e35db06" providerId="ADAL" clId="{D39D93E0-A74B-4921-8D79-3EBECD3590A1}" dt="2021-02-16T19:43:46.555" v="132" actId="20577"/>
          <ac:spMkLst>
            <pc:docMk/>
            <pc:sldMk cId="2869156943" sldId="283"/>
            <ac:spMk id="3" creationId="{A9480DA6-3486-4C1A-BBDF-942ED2374F86}"/>
          </ac:spMkLst>
        </pc:spChg>
      </pc:sldChg>
      <pc:sldChg chg="del">
        <pc:chgData name="Alejandro" userId="d318735d-b8e5-4f1a-b3a1-33090e35db06" providerId="ADAL" clId="{D39D93E0-A74B-4921-8D79-3EBECD3590A1}" dt="2021-02-16T19:44:50.551" v="133" actId="18676"/>
        <pc:sldMkLst>
          <pc:docMk/>
          <pc:sldMk cId="2813437455" sldId="392"/>
        </pc:sldMkLst>
      </pc:sldChg>
      <pc:sldChg chg="del">
        <pc:chgData name="Alejandro" userId="d318735d-b8e5-4f1a-b3a1-33090e35db06" providerId="ADAL" clId="{D39D93E0-A74B-4921-8D79-3EBECD3590A1}" dt="2021-02-16T19:45:10.373" v="135" actId="18676"/>
        <pc:sldMkLst>
          <pc:docMk/>
          <pc:sldMk cId="1414861468" sldId="399"/>
        </pc:sldMkLst>
      </pc:sldChg>
      <pc:sldChg chg="del">
        <pc:chgData name="Alejandro" userId="d318735d-b8e5-4f1a-b3a1-33090e35db06" providerId="ADAL" clId="{D39D93E0-A74B-4921-8D79-3EBECD3590A1}" dt="2021-02-16T19:46:24.251" v="139" actId="2696"/>
        <pc:sldMkLst>
          <pc:docMk/>
          <pc:sldMk cId="781425958" sldId="403"/>
        </pc:sldMkLst>
      </pc:sldChg>
      <pc:sldChg chg="del">
        <pc:chgData name="Alejandro" userId="d318735d-b8e5-4f1a-b3a1-33090e35db06" providerId="ADAL" clId="{D39D93E0-A74B-4921-8D79-3EBECD3590A1}" dt="2021-02-16T19:44:50.551" v="133" actId="18676"/>
        <pc:sldMkLst>
          <pc:docMk/>
          <pc:sldMk cId="685354904" sldId="404"/>
        </pc:sldMkLst>
      </pc:sldChg>
      <pc:sldChg chg="del">
        <pc:chgData name="Alejandro" userId="d318735d-b8e5-4f1a-b3a1-33090e35db06" providerId="ADAL" clId="{D39D93E0-A74B-4921-8D79-3EBECD3590A1}" dt="2021-02-16T19:46:07.238" v="138" actId="47"/>
        <pc:sldMkLst>
          <pc:docMk/>
          <pc:sldMk cId="0" sldId="410"/>
        </pc:sldMkLst>
      </pc:sldChg>
      <pc:sldChg chg="del">
        <pc:chgData name="Alejandro" userId="d318735d-b8e5-4f1a-b3a1-33090e35db06" providerId="ADAL" clId="{D39D93E0-A74B-4921-8D79-3EBECD3590A1}" dt="2021-02-16T19:46:07.238" v="138" actId="47"/>
        <pc:sldMkLst>
          <pc:docMk/>
          <pc:sldMk cId="0" sldId="411"/>
        </pc:sldMkLst>
      </pc:sldChg>
      <pc:sldChg chg="del">
        <pc:chgData name="Alejandro" userId="d318735d-b8e5-4f1a-b3a1-33090e35db06" providerId="ADAL" clId="{D39D93E0-A74B-4921-8D79-3EBECD3590A1}" dt="2021-02-16T19:46:07.238" v="138" actId="47"/>
        <pc:sldMkLst>
          <pc:docMk/>
          <pc:sldMk cId="0" sldId="412"/>
        </pc:sldMkLst>
      </pc:sldChg>
      <pc:sldChg chg="del">
        <pc:chgData name="Alejandro" userId="d318735d-b8e5-4f1a-b3a1-33090e35db06" providerId="ADAL" clId="{D39D93E0-A74B-4921-8D79-3EBECD3590A1}" dt="2021-02-16T19:45:57.675" v="137" actId="47"/>
        <pc:sldMkLst>
          <pc:docMk/>
          <pc:sldMk cId="0" sldId="415"/>
        </pc:sldMkLst>
      </pc:sldChg>
      <pc:sldChg chg="del">
        <pc:chgData name="Alejandro" userId="d318735d-b8e5-4f1a-b3a1-33090e35db06" providerId="ADAL" clId="{D39D93E0-A74B-4921-8D79-3EBECD3590A1}" dt="2021-02-16T19:45:02.286" v="134" actId="18676"/>
        <pc:sldMkLst>
          <pc:docMk/>
          <pc:sldMk cId="3670702970" sldId="416"/>
        </pc:sldMkLst>
      </pc:sldChg>
      <pc:sldChg chg="del">
        <pc:chgData name="Alejandro" userId="d318735d-b8e5-4f1a-b3a1-33090e35db06" providerId="ADAL" clId="{D39D93E0-A74B-4921-8D79-3EBECD3590A1}" dt="2021-02-16T19:44:50.551" v="133" actId="18676"/>
        <pc:sldMkLst>
          <pc:docMk/>
          <pc:sldMk cId="1242834077" sldId="436"/>
        </pc:sldMkLst>
      </pc:sldChg>
      <pc:sldChg chg="del">
        <pc:chgData name="Alejandro" userId="d318735d-b8e5-4f1a-b3a1-33090e35db06" providerId="ADAL" clId="{D39D93E0-A74B-4921-8D79-3EBECD3590A1}" dt="2021-02-16T19:45:10.373" v="135" actId="18676"/>
        <pc:sldMkLst>
          <pc:docMk/>
          <pc:sldMk cId="1280123826" sldId="448"/>
        </pc:sldMkLst>
      </pc:sldChg>
      <pc:sldChg chg="del">
        <pc:chgData name="Alejandro" userId="d318735d-b8e5-4f1a-b3a1-33090e35db06" providerId="ADAL" clId="{D39D93E0-A74B-4921-8D79-3EBECD3590A1}" dt="2021-02-16T19:46:30.025" v="140" actId="2696"/>
        <pc:sldMkLst>
          <pc:docMk/>
          <pc:sldMk cId="521690547" sldId="458"/>
        </pc:sldMkLst>
      </pc:sldChg>
      <pc:sldChg chg="del">
        <pc:chgData name="Alejandro" userId="d318735d-b8e5-4f1a-b3a1-33090e35db06" providerId="ADAL" clId="{D39D93E0-A74B-4921-8D79-3EBECD3590A1}" dt="2021-02-16T19:44:50.551" v="133" actId="18676"/>
        <pc:sldMkLst>
          <pc:docMk/>
          <pc:sldMk cId="2954778885" sldId="459"/>
        </pc:sldMkLst>
      </pc:sldChg>
      <pc:sldChg chg="del">
        <pc:chgData name="Alejandro" userId="d318735d-b8e5-4f1a-b3a1-33090e35db06" providerId="ADAL" clId="{D39D93E0-A74B-4921-8D79-3EBECD3590A1}" dt="2021-02-16T19:45:10.373" v="135" actId="18676"/>
        <pc:sldMkLst>
          <pc:docMk/>
          <pc:sldMk cId="1240777819" sldId="464"/>
        </pc:sldMkLst>
      </pc:sldChg>
      <pc:sldChg chg="del">
        <pc:chgData name="Alejandro" userId="d318735d-b8e5-4f1a-b3a1-33090e35db06" providerId="ADAL" clId="{D39D93E0-A74B-4921-8D79-3EBECD3590A1}" dt="2021-02-16T19:45:02.286" v="134" actId="18676"/>
        <pc:sldMkLst>
          <pc:docMk/>
          <pc:sldMk cId="2889761743" sldId="471"/>
        </pc:sldMkLst>
      </pc:sldChg>
      <pc:sldChg chg="del">
        <pc:chgData name="Alejandro" userId="d318735d-b8e5-4f1a-b3a1-33090e35db06" providerId="ADAL" clId="{D39D93E0-A74B-4921-8D79-3EBECD3590A1}" dt="2021-02-16T19:45:02.286" v="134" actId="18676"/>
        <pc:sldMkLst>
          <pc:docMk/>
          <pc:sldMk cId="2995403193" sldId="476"/>
        </pc:sldMkLst>
      </pc:sldChg>
      <pc:sldChg chg="del">
        <pc:chgData name="Alejandro" userId="d318735d-b8e5-4f1a-b3a1-33090e35db06" providerId="ADAL" clId="{D39D93E0-A74B-4921-8D79-3EBECD3590A1}" dt="2021-02-16T19:44:50.551" v="133" actId="18676"/>
        <pc:sldMkLst>
          <pc:docMk/>
          <pc:sldMk cId="1434118095" sldId="486"/>
        </pc:sldMkLst>
      </pc:sldChg>
      <pc:sldChg chg="del">
        <pc:chgData name="Alejandro" userId="d318735d-b8e5-4f1a-b3a1-33090e35db06" providerId="ADAL" clId="{D39D93E0-A74B-4921-8D79-3EBECD3590A1}" dt="2021-02-16T19:45:10.373" v="135" actId="18676"/>
        <pc:sldMkLst>
          <pc:docMk/>
          <pc:sldMk cId="216724318" sldId="492"/>
        </pc:sldMkLst>
      </pc:sldChg>
      <pc:sldChg chg="del">
        <pc:chgData name="Alejandro" userId="d318735d-b8e5-4f1a-b3a1-33090e35db06" providerId="ADAL" clId="{D39D93E0-A74B-4921-8D79-3EBECD3590A1}" dt="2021-02-16T19:45:10.373" v="135" actId="18676"/>
        <pc:sldMkLst>
          <pc:docMk/>
          <pc:sldMk cId="288495721" sldId="493"/>
        </pc:sldMkLst>
      </pc:sldChg>
      <pc:sldChg chg="del">
        <pc:chgData name="Alejandro" userId="d318735d-b8e5-4f1a-b3a1-33090e35db06" providerId="ADAL" clId="{D39D93E0-A74B-4921-8D79-3EBECD3590A1}" dt="2021-02-16T19:45:10.373" v="135" actId="18676"/>
        <pc:sldMkLst>
          <pc:docMk/>
          <pc:sldMk cId="3003204386" sldId="547"/>
        </pc:sldMkLst>
      </pc:sldChg>
      <pc:sldChg chg="modSp mod">
        <pc:chgData name="Alejandro" userId="d318735d-b8e5-4f1a-b3a1-33090e35db06" providerId="ADAL" clId="{D39D93E0-A74B-4921-8D79-3EBECD3590A1}" dt="2021-02-16T19:35:05.596" v="4" actId="1076"/>
        <pc:sldMkLst>
          <pc:docMk/>
          <pc:sldMk cId="561762674" sldId="594"/>
        </pc:sldMkLst>
        <pc:spChg chg="mod">
          <ac:chgData name="Alejandro" userId="d318735d-b8e5-4f1a-b3a1-33090e35db06" providerId="ADAL" clId="{D39D93E0-A74B-4921-8D79-3EBECD3590A1}" dt="2021-02-16T19:35:05.596" v="4" actId="1076"/>
          <ac:spMkLst>
            <pc:docMk/>
            <pc:sldMk cId="561762674" sldId="594"/>
            <ac:spMk id="20" creationId="{00000000-0000-0000-0000-000000000000}"/>
          </ac:spMkLst>
        </pc:spChg>
        <pc:picChg chg="mod">
          <ac:chgData name="Alejandro" userId="d318735d-b8e5-4f1a-b3a1-33090e35db06" providerId="ADAL" clId="{D39D93E0-A74B-4921-8D79-3EBECD3590A1}" dt="2021-02-16T19:34:58.538" v="3" actId="1076"/>
          <ac:picMkLst>
            <pc:docMk/>
            <pc:sldMk cId="561762674" sldId="594"/>
            <ac:picMk id="32" creationId="{611C0707-3238-45A5-8007-A13777500E83}"/>
          </ac:picMkLst>
        </pc:picChg>
      </pc:sldChg>
      <pc:sldChg chg="addSp delSp modSp mod">
        <pc:chgData name="Alejandro" userId="d318735d-b8e5-4f1a-b3a1-33090e35db06" providerId="ADAL" clId="{D39D93E0-A74B-4921-8D79-3EBECD3590A1}" dt="2021-02-16T19:39:22.013" v="45" actId="20577"/>
        <pc:sldMkLst>
          <pc:docMk/>
          <pc:sldMk cId="0" sldId="595"/>
        </pc:sldMkLst>
        <pc:spChg chg="mod">
          <ac:chgData name="Alejandro" userId="d318735d-b8e5-4f1a-b3a1-33090e35db06" providerId="ADAL" clId="{D39D93E0-A74B-4921-8D79-3EBECD3590A1}" dt="2021-02-16T19:37:45.321" v="30"/>
          <ac:spMkLst>
            <pc:docMk/>
            <pc:sldMk cId="0" sldId="595"/>
            <ac:spMk id="3" creationId="{00000000-0000-0000-0000-000000000000}"/>
          </ac:spMkLst>
        </pc:spChg>
        <pc:spChg chg="mod">
          <ac:chgData name="Alejandro" userId="d318735d-b8e5-4f1a-b3a1-33090e35db06" providerId="ADAL" clId="{D39D93E0-A74B-4921-8D79-3EBECD3590A1}" dt="2021-02-16T19:38:59.890" v="41" actId="1076"/>
          <ac:spMkLst>
            <pc:docMk/>
            <pc:sldMk cId="0" sldId="595"/>
            <ac:spMk id="8" creationId="{00000000-0000-0000-0000-000000000000}"/>
          </ac:spMkLst>
        </pc:spChg>
        <pc:spChg chg="add mod">
          <ac:chgData name="Alejandro" userId="d318735d-b8e5-4f1a-b3a1-33090e35db06" providerId="ADAL" clId="{D39D93E0-A74B-4921-8D79-3EBECD3590A1}" dt="2021-02-16T19:39:22.013" v="45" actId="20577"/>
          <ac:spMkLst>
            <pc:docMk/>
            <pc:sldMk cId="0" sldId="595"/>
            <ac:spMk id="14" creationId="{D9ECE97B-92C9-4D6D-96A8-8C4B6354A666}"/>
          </ac:spMkLst>
        </pc:spChg>
        <pc:spChg chg="add del mod">
          <ac:chgData name="Alejandro" userId="d318735d-b8e5-4f1a-b3a1-33090e35db06" providerId="ADAL" clId="{D39D93E0-A74B-4921-8D79-3EBECD3590A1}" dt="2021-02-16T19:36:44.074" v="20" actId="22"/>
          <ac:spMkLst>
            <pc:docMk/>
            <pc:sldMk cId="0" sldId="595"/>
            <ac:spMk id="15" creationId="{22539747-C9F5-4C0D-8A5D-7FB1A8B05DED}"/>
          </ac:spMkLst>
        </pc:spChg>
        <pc:spChg chg="add mod">
          <ac:chgData name="Alejandro" userId="d318735d-b8e5-4f1a-b3a1-33090e35db06" providerId="ADAL" clId="{D39D93E0-A74B-4921-8D79-3EBECD3590A1}" dt="2021-02-16T19:38:59.890" v="41" actId="1076"/>
          <ac:spMkLst>
            <pc:docMk/>
            <pc:sldMk cId="0" sldId="595"/>
            <ac:spMk id="16" creationId="{18D9910D-0223-4E2D-8DC0-14E5E4454C77}"/>
          </ac:spMkLst>
        </pc:spChg>
      </pc:sldChg>
      <pc:sldMasterChg chg="delSldLayout">
        <pc:chgData name="Alejandro" userId="d318735d-b8e5-4f1a-b3a1-33090e35db06" providerId="ADAL" clId="{D39D93E0-A74B-4921-8D79-3EBECD3590A1}" dt="2021-02-16T19:45:57.675" v="137" actId="47"/>
        <pc:sldMasterMkLst>
          <pc:docMk/>
          <pc:sldMasterMk cId="3541852311" sldId="2147483648"/>
        </pc:sldMasterMkLst>
        <pc:sldLayoutChg chg="del">
          <pc:chgData name="Alejandro" userId="d318735d-b8e5-4f1a-b3a1-33090e35db06" providerId="ADAL" clId="{D39D93E0-A74B-4921-8D79-3EBECD3590A1}" dt="2021-02-16T19:45:57.675" v="137"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16T17:35:17.463" v="13572" actId="2696"/>
      <pc:docMkLst>
        <pc:docMk/>
      </pc:docMkLst>
      <pc:sldChg chg="addSp delSp modSp mod addAnim delAnim">
        <pc:chgData name="Alejandro" userId="d318735d-b8e5-4f1a-b3a1-33090e35db06" providerId="ADAL" clId="{F5B953ED-52A5-4DDC-B605-44D8BD85C330}" dt="2021-02-13T16:10:58.351" v="776" actId="2660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mod">
        <pc:chgData name="Alejandro" userId="d318735d-b8e5-4f1a-b3a1-33090e35db06" providerId="ADAL" clId="{F5B953ED-52A5-4DDC-B605-44D8BD85C330}" dt="2021-02-13T16:21:44.553" v="910" actId="20577"/>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14T16:54:15.552" v="9095"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14T16:54:15.552" v="9095" actId="20577"/>
          <ac:spMkLst>
            <pc:docMk/>
            <pc:sldMk cId="0" sldId="280"/>
            <ac:spMk id="265"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6" creationId="{00000000-0000-0000-0000-000000000000}"/>
          </ac:spMkLst>
        </pc:spChg>
        <pc:spChg chg="mod">
          <ac:chgData name="Alejandro" userId="d318735d-b8e5-4f1a-b3a1-33090e35db06" providerId="ADAL" clId="{F5B953ED-52A5-4DDC-B605-44D8BD85C330}" dt="2021-02-14T16:38:25.533" v="8658" actId="1076"/>
          <ac:spMkLst>
            <pc:docMk/>
            <pc:sldMk cId="0" sldId="280"/>
            <ac:spMk id="267" creationId="{00000000-0000-0000-0000-000000000000}"/>
          </ac:spMkLst>
        </pc:spChg>
        <pc:spChg chg="mod">
          <ac:chgData name="Alejandro" userId="d318735d-b8e5-4f1a-b3a1-33090e35db06" providerId="ADAL" clId="{F5B953ED-52A5-4DDC-B605-44D8BD85C330}" dt="2021-02-14T16:38:25.533" v="8658" actId="1076"/>
          <ac:spMkLst>
            <pc:docMk/>
            <pc:sldMk cId="0" sldId="280"/>
            <ac:spMk id="270" creationId="{00000000-0000-0000-0000-000000000000}"/>
          </ac:spMkLst>
        </pc:spChg>
        <pc:spChg chg="mod">
          <ac:chgData name="Alejandro" userId="d318735d-b8e5-4f1a-b3a1-33090e35db06" providerId="ADAL" clId="{F5B953ED-52A5-4DDC-B605-44D8BD85C330}" dt="2021-02-14T16:37:59.485" v="8655" actId="14100"/>
          <ac:spMkLst>
            <pc:docMk/>
            <pc:sldMk cId="0" sldId="280"/>
            <ac:spMk id="272" creationId="{00000000-0000-0000-0000-000000000000}"/>
          </ac:spMkLst>
        </pc:spChg>
        <pc:picChg chg="mod">
          <ac:chgData name="Alejandro" userId="d318735d-b8e5-4f1a-b3a1-33090e35db06" providerId="ADAL" clId="{F5B953ED-52A5-4DDC-B605-44D8BD85C330}" dt="2021-02-14T16:38:04.304" v="8656" actId="1076"/>
          <ac:picMkLst>
            <pc:docMk/>
            <pc:sldMk cId="0" sldId="280"/>
            <ac:picMk id="273" creationId="{00000000-0000-0000-0000-000000000000}"/>
          </ac:picMkLst>
        </pc:picChg>
        <pc:picChg chg="mod">
          <ac:chgData name="Alejandro" userId="d318735d-b8e5-4f1a-b3a1-33090e35db06" providerId="ADAL" clId="{F5B953ED-52A5-4DDC-B605-44D8BD85C330}" dt="2021-02-14T16:35:27.339" v="8629" actId="1076"/>
          <ac:picMkLst>
            <pc:docMk/>
            <pc:sldMk cId="0" sldId="280"/>
            <ac:picMk id="274" creationId="{00000000-0000-0000-0000-000000000000}"/>
          </ac:picMkLst>
        </pc:picChg>
        <pc:cxnChg chg="mod">
          <ac:chgData name="Alejandro" userId="d318735d-b8e5-4f1a-b3a1-33090e35db06" providerId="ADAL" clId="{F5B953ED-52A5-4DDC-B605-44D8BD85C330}" dt="2021-02-14T16:38:25.533" v="8658" actId="1076"/>
          <ac:cxnSpMkLst>
            <pc:docMk/>
            <pc:sldMk cId="0" sldId="280"/>
            <ac:cxnSpMk id="268"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69" creationId="{00000000-0000-0000-0000-000000000000}"/>
          </ac:cxnSpMkLst>
        </pc:cxnChg>
        <pc:cxnChg chg="mod">
          <ac:chgData name="Alejandro" userId="d318735d-b8e5-4f1a-b3a1-33090e35db06" providerId="ADAL" clId="{F5B953ED-52A5-4DDC-B605-44D8BD85C330}" dt="2021-02-14T16:38:25.533" v="8658" actId="1076"/>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14T11:55:28.545" v="7055" actId="20577"/>
        <pc:sldMkLst>
          <pc:docMk/>
          <pc:sldMk cId="2869156943" sldId="283"/>
        </pc:sldMkLst>
        <pc:spChg chg="mod">
          <ac:chgData name="Alejandro" userId="d318735d-b8e5-4f1a-b3a1-33090e35db06" providerId="ADAL" clId="{F5B953ED-52A5-4DDC-B605-44D8BD85C330}" dt="2021-02-14T11:55:28.545" v="7055" actId="20577"/>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modSp add mod ord chgLayout">
        <pc:chgData name="Alejandro" userId="d318735d-b8e5-4f1a-b3a1-33090e35db06" providerId="ADAL" clId="{F5B953ED-52A5-4DDC-B605-44D8BD85C330}" dt="2021-02-14T18:30:08.434" v="10065" actId="1076"/>
        <pc:sldMkLst>
          <pc:docMk/>
          <pc:sldMk cId="0" sldId="287"/>
        </pc:sldMkLst>
        <pc:spChg chg="mod ord">
          <ac:chgData name="Alejandro" userId="d318735d-b8e5-4f1a-b3a1-33090e35db06" providerId="ADAL" clId="{F5B953ED-52A5-4DDC-B605-44D8BD85C330}" dt="2021-02-14T18:29:32.635" v="10057" actId="700"/>
          <ac:spMkLst>
            <pc:docMk/>
            <pc:sldMk cId="0" sldId="287"/>
            <ac:spMk id="362" creationId="{00000000-0000-0000-0000-000000000000}"/>
          </ac:spMkLst>
        </pc:spChg>
        <pc:spChg chg="mod ord">
          <ac:chgData name="Alejandro" userId="d318735d-b8e5-4f1a-b3a1-33090e35db06" providerId="ADAL" clId="{F5B953ED-52A5-4DDC-B605-44D8BD85C330}" dt="2021-02-14T18:29:53.960" v="10062" actId="14100"/>
          <ac:spMkLst>
            <pc:docMk/>
            <pc:sldMk cId="0" sldId="287"/>
            <ac:spMk id="363" creationId="{00000000-0000-0000-0000-000000000000}"/>
          </ac:spMkLst>
        </pc:spChg>
        <pc:spChg chg="mod">
          <ac:chgData name="Alejandro" userId="d318735d-b8e5-4f1a-b3a1-33090e35db06" providerId="ADAL" clId="{F5B953ED-52A5-4DDC-B605-44D8BD85C330}" dt="2021-02-14T18:30:08.434" v="10065" actId="1076"/>
          <ac:spMkLst>
            <pc:docMk/>
            <pc:sldMk cId="0" sldId="287"/>
            <ac:spMk id="365" creationId="{00000000-0000-0000-0000-000000000000}"/>
          </ac:spMkLst>
        </pc:spChg>
        <pc:spChg chg="mod">
          <ac:chgData name="Alejandro" userId="d318735d-b8e5-4f1a-b3a1-33090e35db06" providerId="ADAL" clId="{F5B953ED-52A5-4DDC-B605-44D8BD85C330}" dt="2021-02-14T18:29:20.977" v="10056" actId="1076"/>
          <ac:spMkLst>
            <pc:docMk/>
            <pc:sldMk cId="0" sldId="287"/>
            <ac:spMk id="366" creationId="{00000000-0000-0000-0000-000000000000}"/>
          </ac:spMkLst>
        </pc:spChg>
        <pc:spChg chg="mod">
          <ac:chgData name="Alejandro" userId="d318735d-b8e5-4f1a-b3a1-33090e35db06" providerId="ADAL" clId="{F5B953ED-52A5-4DDC-B605-44D8BD85C330}" dt="2021-02-14T18:30:03.689" v="10064" actId="1076"/>
          <ac:spMkLst>
            <pc:docMk/>
            <pc:sldMk cId="0" sldId="287"/>
            <ac:spMk id="367" creationId="{00000000-0000-0000-0000-000000000000}"/>
          </ac:spMkLst>
        </pc:spChg>
        <pc:picChg chg="mod">
          <ac:chgData name="Alejandro" userId="d318735d-b8e5-4f1a-b3a1-33090e35db06" providerId="ADAL" clId="{F5B953ED-52A5-4DDC-B605-44D8BD85C330}" dt="2021-02-14T18:29:20.977" v="10056" actId="1076"/>
          <ac:picMkLst>
            <pc:docMk/>
            <pc:sldMk cId="0" sldId="287"/>
            <ac:picMk id="364" creationId="{00000000-0000-0000-0000-000000000000}"/>
          </ac:picMkLst>
        </pc:picChg>
        <pc:cxnChg chg="mod">
          <ac:chgData name="Alejandro" userId="d318735d-b8e5-4f1a-b3a1-33090e35db06" providerId="ADAL" clId="{F5B953ED-52A5-4DDC-B605-44D8BD85C330}" dt="2021-02-14T18:30:03.689" v="10064" actId="1076"/>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modSp add mod ord">
        <pc:chgData name="Alejandro" userId="d318735d-b8e5-4f1a-b3a1-33090e35db06" providerId="ADAL" clId="{F5B953ED-52A5-4DDC-B605-44D8BD85C330}" dt="2021-02-14T18:30:38.951" v="10073" actId="1076"/>
        <pc:sldMkLst>
          <pc:docMk/>
          <pc:sldMk cId="0" sldId="288"/>
        </pc:sldMkLst>
        <pc:spChg chg="mod">
          <ac:chgData name="Alejandro" userId="d318735d-b8e5-4f1a-b3a1-33090e35db06" providerId="ADAL" clId="{F5B953ED-52A5-4DDC-B605-44D8BD85C330}" dt="2021-02-14T18:30:38.951" v="10073" actId="1076"/>
          <ac:spMkLst>
            <pc:docMk/>
            <pc:sldMk cId="0" sldId="288"/>
            <ac:spMk id="373"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4"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5"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6"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7" creationId="{00000000-0000-0000-0000-000000000000}"/>
          </ac:spMkLst>
        </pc:spChg>
        <pc:spChg chg="mod">
          <ac:chgData name="Alejandro" userId="d318735d-b8e5-4f1a-b3a1-33090e35db06" providerId="ADAL" clId="{F5B953ED-52A5-4DDC-B605-44D8BD85C330}" dt="2021-02-14T18:30:35.246" v="10072" actId="1076"/>
          <ac:spMkLst>
            <pc:docMk/>
            <pc:sldMk cId="0" sldId="288"/>
            <ac:spMk id="378" creationId="{00000000-0000-0000-0000-000000000000}"/>
          </ac:spMkLst>
        </pc:sp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modSp add mod ord">
        <pc:chgData name="Alejandro" userId="d318735d-b8e5-4f1a-b3a1-33090e35db06" providerId="ADAL" clId="{F5B953ED-52A5-4DDC-B605-44D8BD85C330}" dt="2021-02-14T18:32:54.942" v="10125" actId="1076"/>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14T12:23:04.540" v="7665" actId="20577"/>
        <pc:sldMkLst>
          <pc:docMk/>
          <pc:sldMk cId="1041541940" sldId="292"/>
        </pc:sldMkLst>
        <pc:spChg chg="mod">
          <ac:chgData name="Alejandro" userId="d318735d-b8e5-4f1a-b3a1-33090e35db06" providerId="ADAL" clId="{F5B953ED-52A5-4DDC-B605-44D8BD85C330}" dt="2021-02-13T10:18:23.406" v="85"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mod ord">
        <pc:chgData name="Alejandro" userId="d318735d-b8e5-4f1a-b3a1-33090e35db06" providerId="ADAL" clId="{F5B953ED-52A5-4DDC-B605-44D8BD85C330}" dt="2021-02-13T21:11:41.881" v="3452"/>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delSp modSp mod ord">
        <pc:chgData name="Alejandro" userId="d318735d-b8e5-4f1a-b3a1-33090e35db06" providerId="ADAL" clId="{F5B953ED-52A5-4DDC-B605-44D8BD85C330}" dt="2021-02-14T17:31:43.401" v="9604"/>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14T17:31:00.969" v="9602" actId="579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modSp add mod setBg">
        <pc:chgData name="Alejandro" userId="d318735d-b8e5-4f1a-b3a1-33090e35db06" providerId="ADAL" clId="{F5B953ED-52A5-4DDC-B605-44D8BD85C330}" dt="2021-02-13T21:54:33.200" v="4557" actId="1076"/>
        <pc:sldMkLst>
          <pc:docMk/>
          <pc:sldMk cId="0" sldId="315"/>
        </pc:sldMkLst>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13T21:51:25.426" v="4532" actId="26606"/>
          <ac:spMkLst>
            <pc:docMk/>
            <pc:sldMk cId="0" sldId="315"/>
            <ac:spMk id="599" creationId="{00000000-0000-0000-0000-000000000000}"/>
          </ac:spMkLst>
        </pc:spChg>
        <pc:spChg chg="mod">
          <ac:chgData name="Alejandro" userId="d318735d-b8e5-4f1a-b3a1-33090e35db06" providerId="ADAL" clId="{F5B953ED-52A5-4DDC-B605-44D8BD85C330}" dt="2021-02-13T21:54:33.200" v="4557" actId="1076"/>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4T12:49:57.051" v="8031" actId="1076"/>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modSp add mod setBg">
        <pc:chgData name="Alejandro" userId="d318735d-b8e5-4f1a-b3a1-33090e35db06" providerId="ADAL" clId="{F5B953ED-52A5-4DDC-B605-44D8BD85C330}" dt="2021-02-14T12:50:41.838" v="8033" actId="26606"/>
        <pc:sldMkLst>
          <pc:docMk/>
          <pc:sldMk cId="0" sldId="323"/>
        </pc:sldMkLst>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14T12:50:41.838" v="8033" actId="26606"/>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mod">
          <ac:chgData name="Alejandro" userId="d318735d-b8e5-4f1a-b3a1-33090e35db06" providerId="ADAL" clId="{F5B953ED-52A5-4DDC-B605-44D8BD85C330}" dt="2021-02-14T12:50:41.838" v="8033" actId="26606"/>
          <ac:picMkLst>
            <pc:docMk/>
            <pc:sldMk cId="0" sldId="323"/>
            <ac:picMk id="654" creationId="{00000000-0000-0000-0000-000000000000}"/>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modSp mod setBg">
        <pc:chgData name="Alejandro" userId="d318735d-b8e5-4f1a-b3a1-33090e35db06" providerId="ADAL" clId="{F5B953ED-52A5-4DDC-B605-44D8BD85C330}" dt="2021-02-14T12:54:29.065" v="8069" actId="27636"/>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14T12:54:29.065" v="8069" actId="27636"/>
          <ac:spMkLst>
            <pc:docMk/>
            <pc:sldMk cId="0" sldId="327"/>
            <ac:spMk id="688" creationId="{00000000-0000-0000-0000-000000000000}"/>
          </ac:spMkLst>
        </pc:spChg>
        <pc:spChg chg="mod">
          <ac:chgData name="Alejandro" userId="d318735d-b8e5-4f1a-b3a1-33090e35db06" providerId="ADAL" clId="{F5B953ED-52A5-4DDC-B605-44D8BD85C330}" dt="2021-02-14T12:54:17.271" v="8063" actId="1076"/>
          <ac:spMkLst>
            <pc:docMk/>
            <pc:sldMk cId="0" sldId="327"/>
            <ac:spMk id="689" creationId="{00000000-0000-0000-0000-000000000000}"/>
          </ac:spMkLst>
        </pc:spChg>
        <pc:spChg chg="mod">
          <ac:chgData name="Alejandro" userId="d318735d-b8e5-4f1a-b3a1-33090e35db06" providerId="ADAL" clId="{F5B953ED-52A5-4DDC-B605-44D8BD85C330}" dt="2021-02-14T12:52:56.750" v="8049" actId="21"/>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14T16:28:50.562" v="8521" actId="20577"/>
        <pc:sldMkLst>
          <pc:docMk/>
          <pc:sldMk cId="0" sldId="332"/>
        </pc:sldMkLst>
        <pc:spChg chg="add mod ord">
          <ac:chgData name="Alejandro" userId="d318735d-b8e5-4f1a-b3a1-33090e35db06" providerId="ADAL" clId="{F5B953ED-52A5-4DDC-B605-44D8BD85C330}" dt="2021-02-14T16:24:25.682" v="8485"/>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7" creationId="{00000000-0000-0000-0000-000000000000}"/>
          </ac:spMkLst>
        </pc:spChg>
        <pc:spChg chg="mod">
          <ac:chgData name="Alejandro" userId="d318735d-b8e5-4f1a-b3a1-33090e35db06" providerId="ADAL" clId="{F5B953ED-52A5-4DDC-B605-44D8BD85C330}" dt="2021-02-14T16:28:50.562" v="8521" actId="20577"/>
          <ac:spMkLst>
            <pc:docMk/>
            <pc:sldMk cId="0" sldId="332"/>
            <ac:spMk id="738" creationId="{00000000-0000-0000-0000-000000000000}"/>
          </ac:spMkLst>
        </pc:spChg>
        <pc:spChg chg="mod">
          <ac:chgData name="Alejandro" userId="d318735d-b8e5-4f1a-b3a1-33090e35db06" providerId="ADAL" clId="{F5B953ED-52A5-4DDC-B605-44D8BD85C330}" dt="2021-02-14T13:03:18.492" v="8168" actId="1076"/>
          <ac:spMkLst>
            <pc:docMk/>
            <pc:sldMk cId="0" sldId="332"/>
            <ac:spMk id="739" creationId="{00000000-0000-0000-0000-000000000000}"/>
          </ac:spMkLst>
        </pc:spChg>
        <pc:spChg chg="mod">
          <ac:chgData name="Alejandro" userId="d318735d-b8e5-4f1a-b3a1-33090e35db06" providerId="ADAL" clId="{F5B953ED-52A5-4DDC-B605-44D8BD85C330}" dt="2021-02-14T13:03:18.492" v="8168"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14T16:27:54.546" v="8515" actId="20577"/>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6" creationId="{00000000-0000-0000-0000-000000000000}"/>
          </ac:spMkLst>
        </pc:spChg>
        <pc:spChg chg="mod">
          <ac:chgData name="Alejandro" userId="d318735d-b8e5-4f1a-b3a1-33090e35db06" providerId="ADAL" clId="{F5B953ED-52A5-4DDC-B605-44D8BD85C330}" dt="2021-02-14T13:03:43.541" v="8171" actId="1076"/>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modSp mod">
        <pc:chgData name="Alejandro" userId="d318735d-b8e5-4f1a-b3a1-33090e35db06" providerId="ADAL" clId="{F5B953ED-52A5-4DDC-B605-44D8BD85C330}" dt="2021-02-14T13:04:47.805" v="8179" actId="1076"/>
        <pc:sldMkLst>
          <pc:docMk/>
          <pc:sldMk cId="0" sldId="335"/>
        </pc:sldMkLst>
        <pc:spChg chg="mod">
          <ac:chgData name="Alejandro" userId="d318735d-b8e5-4f1a-b3a1-33090e35db06" providerId="ADAL" clId="{F5B953ED-52A5-4DDC-B605-44D8BD85C330}" dt="2021-02-14T13:04:47.805" v="8179" actId="1076"/>
          <ac:spMkLst>
            <pc:docMk/>
            <pc:sldMk cId="0" sldId="335"/>
            <ac:spMk id="758" creationId="{00000000-0000-0000-0000-000000000000}"/>
          </ac:spMkLst>
        </pc:spChg>
        <pc:spChg chg="mod">
          <ac:chgData name="Alejandro" userId="d318735d-b8e5-4f1a-b3a1-33090e35db06" providerId="ADAL" clId="{F5B953ED-52A5-4DDC-B605-44D8BD85C330}" dt="2021-02-14T13:04:47.805" v="8179" actId="1076"/>
          <ac:spMkLst>
            <pc:docMk/>
            <pc:sldMk cId="0" sldId="335"/>
            <ac:spMk id="759"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0"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1"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2" creationId="{00000000-0000-0000-0000-000000000000}"/>
          </ac:spMkLst>
        </pc:spChg>
        <pc:spChg chg="mod">
          <ac:chgData name="Alejandro" userId="d318735d-b8e5-4f1a-b3a1-33090e35db06" providerId="ADAL" clId="{F5B953ED-52A5-4DDC-B605-44D8BD85C330}" dt="2021-02-14T13:04:47.805" v="8179" actId="1076"/>
          <ac:spMkLst>
            <pc:docMk/>
            <pc:sldMk cId="0" sldId="335"/>
            <ac:spMk id="763" creationId="{00000000-0000-0000-0000-000000000000}"/>
          </ac:spMkLst>
        </pc:spChg>
        <pc:cxnChg chg="mod">
          <ac:chgData name="Alejandro" userId="d318735d-b8e5-4f1a-b3a1-33090e35db06" providerId="ADAL" clId="{F5B953ED-52A5-4DDC-B605-44D8BD85C330}" dt="2021-02-14T13:04:47.805" v="8179" actId="1076"/>
          <ac:cxnSpMkLst>
            <pc:docMk/>
            <pc:sldMk cId="0" sldId="335"/>
            <ac:cxnSpMk id="764" creationId="{00000000-0000-0000-0000-000000000000}"/>
          </ac:cxnSpMkLst>
        </pc:cxnChg>
        <pc:cxnChg chg="mod">
          <ac:chgData name="Alejandro" userId="d318735d-b8e5-4f1a-b3a1-33090e35db06" providerId="ADAL" clId="{F5B953ED-52A5-4DDC-B605-44D8BD85C330}" dt="2021-02-14T13:04:47.805" v="8179" actId="1076"/>
          <ac:cxnSpMkLst>
            <pc:docMk/>
            <pc:sldMk cId="0" sldId="335"/>
            <ac:cxnSpMk id="765" creationId="{00000000-0000-0000-0000-000000000000}"/>
          </ac:cxnSpMkLst>
        </pc:cxnChg>
      </pc:sldChg>
      <pc:sldChg chg="modSp mod">
        <pc:chgData name="Alejandro" userId="d318735d-b8e5-4f1a-b3a1-33090e35db06" providerId="ADAL" clId="{F5B953ED-52A5-4DDC-B605-44D8BD85C330}" dt="2021-02-14T18:55:38.320" v="10171" actId="20577"/>
        <pc:sldMkLst>
          <pc:docMk/>
          <pc:sldMk cId="0" sldId="336"/>
        </pc:sldMkLst>
        <pc:spChg chg="mod">
          <ac:chgData name="Alejandro" userId="d318735d-b8e5-4f1a-b3a1-33090e35db06" providerId="ADAL" clId="{F5B953ED-52A5-4DDC-B605-44D8BD85C330}" dt="2021-02-14T13:05:57.387" v="8203" actId="20577"/>
          <ac:spMkLst>
            <pc:docMk/>
            <pc:sldMk cId="0" sldId="336"/>
            <ac:spMk id="770" creationId="{00000000-0000-0000-0000-000000000000}"/>
          </ac:spMkLst>
        </pc:spChg>
        <pc:spChg chg="mod">
          <ac:chgData name="Alejandro" userId="d318735d-b8e5-4f1a-b3a1-33090e35db06" providerId="ADAL" clId="{F5B953ED-52A5-4DDC-B605-44D8BD85C330}" dt="2021-02-14T13:05:24.330" v="8184" actId="5793"/>
          <ac:spMkLst>
            <pc:docMk/>
            <pc:sldMk cId="0" sldId="336"/>
            <ac:spMk id="771" creationId="{00000000-0000-0000-0000-000000000000}"/>
          </ac:spMkLst>
        </pc:spChg>
        <pc:spChg chg="mod">
          <ac:chgData name="Alejandro" userId="d318735d-b8e5-4f1a-b3a1-33090e35db06" providerId="ADAL" clId="{F5B953ED-52A5-4DDC-B605-44D8BD85C330}" dt="2021-02-14T18:55:25.842" v="10155" actId="14100"/>
          <ac:spMkLst>
            <pc:docMk/>
            <pc:sldMk cId="0" sldId="336"/>
            <ac:spMk id="772" creationId="{00000000-0000-0000-0000-000000000000}"/>
          </ac:spMkLst>
        </pc:spChg>
        <pc:spChg chg="mod">
          <ac:chgData name="Alejandro" userId="d318735d-b8e5-4f1a-b3a1-33090e35db06" providerId="ADAL" clId="{F5B953ED-52A5-4DDC-B605-44D8BD85C330}" dt="2021-02-14T18:55:38.320" v="10171" actId="20577"/>
          <ac:spMkLst>
            <pc:docMk/>
            <pc:sldMk cId="0" sldId="336"/>
            <ac:spMk id="773" creationId="{00000000-0000-0000-0000-000000000000}"/>
          </ac:spMkLst>
        </pc:spChg>
        <pc:spChg chg="mod">
          <ac:chgData name="Alejandro" userId="d318735d-b8e5-4f1a-b3a1-33090e35db06" providerId="ADAL" clId="{F5B953ED-52A5-4DDC-B605-44D8BD85C330}" dt="2021-02-14T13:05:14.433" v="8182" actId="1076"/>
          <ac:spMkLst>
            <pc:docMk/>
            <pc:sldMk cId="0" sldId="336"/>
            <ac:spMk id="774" creationId="{00000000-0000-0000-0000-000000000000}"/>
          </ac:spMkLst>
        </pc:spChg>
        <pc:spChg chg="mod">
          <ac:chgData name="Alejandro" userId="d318735d-b8e5-4f1a-b3a1-33090e35db06" providerId="ADAL" clId="{F5B953ED-52A5-4DDC-B605-44D8BD85C330}" dt="2021-02-14T13:05:31.205" v="8187" actId="5793"/>
          <ac:spMkLst>
            <pc:docMk/>
            <pc:sldMk cId="0" sldId="336"/>
            <ac:spMk id="775" creationId="{00000000-0000-0000-0000-000000000000}"/>
          </ac:spMkLst>
        </pc:spChg>
        <pc:spChg chg="mod">
          <ac:chgData name="Alejandro" userId="d318735d-b8e5-4f1a-b3a1-33090e35db06" providerId="ADAL" clId="{F5B953ED-52A5-4DDC-B605-44D8BD85C330}" dt="2021-02-14T13:05:19.030" v="8183" actId="14100"/>
          <ac:spMkLst>
            <pc:docMk/>
            <pc:sldMk cId="0" sldId="336"/>
            <ac:spMk id="776" creationId="{00000000-0000-0000-0000-000000000000}"/>
          </ac:spMkLst>
        </pc:spChg>
        <pc:cxnChg chg="mod">
          <ac:chgData name="Alejandro" userId="d318735d-b8e5-4f1a-b3a1-33090e35db06" providerId="ADAL" clId="{F5B953ED-52A5-4DDC-B605-44D8BD85C330}" dt="2021-02-14T13:05:14.433" v="8182" actId="1076"/>
          <ac:cxnSpMkLst>
            <pc:docMk/>
            <pc:sldMk cId="0" sldId="336"/>
            <ac:cxnSpMk id="777" creationId="{00000000-0000-0000-0000-000000000000}"/>
          </ac:cxnSpMkLst>
        </pc:cxnChg>
        <pc:cxnChg chg="mod">
          <ac:chgData name="Alejandro" userId="d318735d-b8e5-4f1a-b3a1-33090e35db06" providerId="ADAL" clId="{F5B953ED-52A5-4DDC-B605-44D8BD85C330}" dt="2021-02-14T13:05:19.030" v="8183" actId="14100"/>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14T19:06:54.125" v="10452"/>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14T18:53:38.339" v="10148" actId="20577"/>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14T17:52:40.423" v="9804" actId="20577"/>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14T17:52:40.423" v="9804" actId="20577"/>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mod ord modClrScheme chgLayout">
        <pc:chgData name="Alejandro" userId="d318735d-b8e5-4f1a-b3a1-33090e35db06" providerId="ADAL" clId="{F5B953ED-52A5-4DDC-B605-44D8BD85C330}" dt="2021-02-14T17:16:20.670" v="9420" actId="20577"/>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mod">
          <ac:chgData name="Alejandro" userId="d318735d-b8e5-4f1a-b3a1-33090e35db06" providerId="ADAL" clId="{F5B953ED-52A5-4DDC-B605-44D8BD85C330}" dt="2021-02-14T17:15:36.500" v="9403" actId="1076"/>
          <ac:spMkLst>
            <pc:docMk/>
            <pc:sldMk cId="0" sldId="350"/>
            <ac:spMk id="7" creationId="{A67DF128-D79E-4F45-9F1F-9776D7FEC38A}"/>
          </ac:spMkLst>
        </pc:spChg>
        <pc:spChg chg="add mod">
          <ac:chgData name="Alejandro" userId="d318735d-b8e5-4f1a-b3a1-33090e35db06" providerId="ADAL" clId="{F5B953ED-52A5-4DDC-B605-44D8BD85C330}" dt="2021-02-14T17:16:08.152" v="9407" actId="1076"/>
          <ac:spMkLst>
            <pc:docMk/>
            <pc:sldMk cId="0" sldId="350"/>
            <ac:spMk id="8" creationId="{F4AF6535-CF41-4160-B4D2-3E586F10C33A}"/>
          </ac:spMkLst>
        </pc:spChg>
        <pc:spChg chg="add mod">
          <ac:chgData name="Alejandro" userId="d318735d-b8e5-4f1a-b3a1-33090e35db06" providerId="ADAL" clId="{F5B953ED-52A5-4DDC-B605-44D8BD85C330}" dt="2021-02-14T17:15:57.922" v="9404" actId="404"/>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mod">
          <ac:chgData name="Alejandro" userId="d318735d-b8e5-4f1a-b3a1-33090e35db06" providerId="ADAL" clId="{F5B953ED-52A5-4DDC-B605-44D8BD85C330}" dt="2021-02-14T17:16:08.152" v="9407" actId="1076"/>
          <ac:cxnSpMkLst>
            <pc:docMk/>
            <pc:sldMk cId="0" sldId="350"/>
            <ac:cxnSpMk id="9" creationId="{6F6CE0C4-E759-470B-9D2F-0051E65C0BDF}"/>
          </ac:cxnSpMkLst>
        </pc:cxnChg>
        <pc:cxnChg chg="add mod">
          <ac:chgData name="Alejandro" userId="d318735d-b8e5-4f1a-b3a1-33090e35db06" providerId="ADAL" clId="{F5B953ED-52A5-4DDC-B605-44D8BD85C330}" dt="2021-02-14T17:15:36.500" v="9403" actId="1076"/>
          <ac:cxnSpMkLst>
            <pc:docMk/>
            <pc:sldMk cId="0" sldId="350"/>
            <ac:cxnSpMk id="11" creationId="{BC5630C7-2615-424A-BAC7-085DBAFE968E}"/>
          </ac:cxnSpMkLst>
        </pc:cxnChg>
      </pc:sldChg>
      <pc:sldChg chg="addSp modSp add mod setBg">
        <pc:chgData name="Alejandro" userId="d318735d-b8e5-4f1a-b3a1-33090e35db06" providerId="ADAL" clId="{F5B953ED-52A5-4DDC-B605-44D8BD85C330}" dt="2021-02-14T19:51:10.188" v="11078" actId="26606"/>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setBg">
        <pc:chgData name="Alejandro" userId="d318735d-b8e5-4f1a-b3a1-33090e35db06" providerId="ADAL" clId="{F5B953ED-52A5-4DDC-B605-44D8BD85C330}" dt="2021-02-14T19:51:17.843" v="11079" actId="26606"/>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setBg">
        <pc:chgData name="Alejandro" userId="d318735d-b8e5-4f1a-b3a1-33090e35db06" providerId="ADAL" clId="{F5B953ED-52A5-4DDC-B605-44D8BD85C330}" dt="2021-02-14T19:55:15.634" v="11132" actId="404"/>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modClrScheme chgLayout">
        <pc:chgData name="Alejandro" userId="d318735d-b8e5-4f1a-b3a1-33090e35db06" providerId="ADAL" clId="{F5B953ED-52A5-4DDC-B605-44D8BD85C330}" dt="2021-02-14T19:50:25.054" v="11077"/>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setBg">
        <pc:chgData name="Alejandro" userId="d318735d-b8e5-4f1a-b3a1-33090e35db06" providerId="ADAL" clId="{F5B953ED-52A5-4DDC-B605-44D8BD85C330}" dt="2021-02-14T20:07:02.402" v="11292" actId="26606"/>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14T20:14:14.996" v="11503" actId="1076"/>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add">
        <pc:chgData name="Alejandro" userId="d318735d-b8e5-4f1a-b3a1-33090e35db06" providerId="ADAL" clId="{F5B953ED-52A5-4DDC-B605-44D8BD85C330}" dt="2021-02-13T17:17:07.272" v="1031"/>
        <pc:sldMkLst>
          <pc:docMk/>
          <pc:sldMk cId="0" sldId="363"/>
        </pc:sldMkLst>
      </pc:sldChg>
      <pc:sldChg chg="add">
        <pc:chgData name="Alejandro" userId="d318735d-b8e5-4f1a-b3a1-33090e35db06" providerId="ADAL" clId="{F5B953ED-52A5-4DDC-B605-44D8BD85C330}" dt="2021-02-13T17:17:07.272" v="1031"/>
        <pc:sldMkLst>
          <pc:docMk/>
          <pc:sldMk cId="0" sldId="364"/>
        </pc:sldMkLst>
      </pc:sldChg>
      <pc:sldChg chg="add">
        <pc:chgData name="Alejandro" userId="d318735d-b8e5-4f1a-b3a1-33090e35db06" providerId="ADAL" clId="{F5B953ED-52A5-4DDC-B605-44D8BD85C330}" dt="2021-02-13T17:17:07.272" v="1031"/>
        <pc:sldMkLst>
          <pc:docMk/>
          <pc:sldMk cId="0" sldId="365"/>
        </pc:sldMkLst>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14T22:18:50.812" v="13393"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14T22:16:34.402" v="13371" actId="21"/>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
        <pc:chgData name="Alejandro" userId="d318735d-b8e5-4f1a-b3a1-33090e35db06" providerId="ADAL" clId="{F5B953ED-52A5-4DDC-B605-44D8BD85C330}" dt="2021-02-13T17:17:22.638" v="1032"/>
        <pc:sldMkLst>
          <pc:docMk/>
          <pc:sldMk cId="0" sldId="368"/>
        </pc:sldMkLst>
      </pc:sldChg>
      <pc:sldChg chg="add">
        <pc:chgData name="Alejandro" userId="d318735d-b8e5-4f1a-b3a1-33090e35db06" providerId="ADAL" clId="{F5B953ED-52A5-4DDC-B605-44D8BD85C330}" dt="2021-02-13T17:17:34.601" v="1033"/>
        <pc:sldMkLst>
          <pc:docMk/>
          <pc:sldMk cId="0" sldId="369"/>
        </pc:sldMkLst>
      </pc:sldChg>
      <pc:sldChg chg="addSp delSp modSp add mod ord setBg setClrOvrMap">
        <pc:chgData name="Alejandro" userId="d318735d-b8e5-4f1a-b3a1-33090e35db06" providerId="ADAL" clId="{F5B953ED-52A5-4DDC-B605-44D8BD85C330}" dt="2021-02-14T21:50:18.701" v="13191" actId="26606"/>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add">
        <pc:chgData name="Alejandro" userId="d318735d-b8e5-4f1a-b3a1-33090e35db06" providerId="ADAL" clId="{F5B953ED-52A5-4DDC-B605-44D8BD85C330}" dt="2021-02-13T17:22:16.120" v="1089"/>
        <pc:sldMkLst>
          <pc:docMk/>
          <pc:sldMk cId="0" sldId="380"/>
        </pc:sldMkLst>
      </pc:sldChg>
      <pc:sldChg chg="add">
        <pc:chgData name="Alejandro" userId="d318735d-b8e5-4f1a-b3a1-33090e35db06" providerId="ADAL" clId="{F5B953ED-52A5-4DDC-B605-44D8BD85C330}" dt="2021-02-13T17:22:16.120" v="1089"/>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pc:chgData name="Alejandro" userId="d318735d-b8e5-4f1a-b3a1-33090e35db06" providerId="ADAL" clId="{F5B953ED-52A5-4DDC-B605-44D8BD85C330}" dt="2021-02-13T17:22:16.120" v="1089"/>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pc:chgData name="Alejandro" userId="d318735d-b8e5-4f1a-b3a1-33090e35db06" providerId="ADAL" clId="{F5B953ED-52A5-4DDC-B605-44D8BD85C330}" dt="2021-02-13T17:22:16.120" v="1089"/>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pc:chgData name="Alejandro" userId="d318735d-b8e5-4f1a-b3a1-33090e35db06" providerId="ADAL" clId="{F5B953ED-52A5-4DDC-B605-44D8BD85C330}" dt="2021-02-13T17:22:16.120" v="1089"/>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pc:chgData name="Alejandro" userId="d318735d-b8e5-4f1a-b3a1-33090e35db06" providerId="ADAL" clId="{F5B953ED-52A5-4DDC-B605-44D8BD85C330}" dt="2021-02-13T17:22:16.120" v="1089"/>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pc:chgData name="Alejandro" userId="d318735d-b8e5-4f1a-b3a1-33090e35db06" providerId="ADAL" clId="{F5B953ED-52A5-4DDC-B605-44D8BD85C330}" dt="2021-02-13T17:22:16.120" v="1089"/>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pc:chgData name="Alejandro" userId="d318735d-b8e5-4f1a-b3a1-33090e35db06" providerId="ADAL" clId="{F5B953ED-52A5-4DDC-B605-44D8BD85C330}" dt="2021-02-13T17:22:16.120" v="1089"/>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pc:chgData name="Alejandro" userId="d318735d-b8e5-4f1a-b3a1-33090e35db06" providerId="ADAL" clId="{F5B953ED-52A5-4DDC-B605-44D8BD85C330}" dt="2021-02-13T17:22:16.120" v="1089"/>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mod ord">
        <pc:chgData name="Alejandro" userId="d318735d-b8e5-4f1a-b3a1-33090e35db06" providerId="ADAL" clId="{F5B953ED-52A5-4DDC-B605-44D8BD85C330}" dt="2021-02-14T17:30:29.990" v="9589" actId="478"/>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pc:chgData name="Alejandro" userId="d318735d-b8e5-4f1a-b3a1-33090e35db06" providerId="ADAL" clId="{F5B953ED-52A5-4DDC-B605-44D8BD85C330}" dt="2021-02-13T17:23:06.601" v="1090"/>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pc:chgData name="Alejandro" userId="d318735d-b8e5-4f1a-b3a1-33090e35db06" providerId="ADAL" clId="{F5B953ED-52A5-4DDC-B605-44D8BD85C330}" dt="2021-02-13T17:23:06.601" v="1090"/>
        <pc:sldMkLst>
          <pc:docMk/>
          <pc:sldMk cId="0" sldId="394"/>
        </pc:sldMkLst>
      </pc:sldChg>
      <pc:sldChg chg="add">
        <pc:chgData name="Alejandro" userId="d318735d-b8e5-4f1a-b3a1-33090e35db06" providerId="ADAL" clId="{F5B953ED-52A5-4DDC-B605-44D8BD85C330}" dt="2021-02-13T17:23:06.601" v="1090"/>
        <pc:sldMkLst>
          <pc:docMk/>
          <pc:sldMk cId="0" sldId="395"/>
        </pc:sldMkLst>
      </pc:sldChg>
      <pc:sldChg chg="add del">
        <pc:chgData name="Alejandro" userId="d318735d-b8e5-4f1a-b3a1-33090e35db06" providerId="ADAL" clId="{F5B953ED-52A5-4DDC-B605-44D8BD85C330}" dt="2021-02-13T17:23:06.601" v="1090"/>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3T17:25:02.668" v="1092"/>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14T11:04:56.871" v="6055" actId="14100"/>
        <pc:sldMkLst>
          <pc:docMk/>
          <pc:sldMk cId="2993953701" sldId="440"/>
        </pc:sldMkLst>
        <pc:spChg chg="mod">
          <ac:chgData name="Alejandro" userId="d318735d-b8e5-4f1a-b3a1-33090e35db06" providerId="ADAL" clId="{F5B953ED-52A5-4DDC-B605-44D8BD85C330}" dt="2021-02-14T11:03:34.285" v="6045"/>
          <ac:spMkLst>
            <pc:docMk/>
            <pc:sldMk cId="2993953701" sldId="440"/>
            <ac:spMk id="2" creationId="{8B51BE24-99CE-4C26-A1B9-2D1DCAD918B7}"/>
          </ac:spMkLst>
        </pc:spChg>
        <pc:graphicFrameChg chg="mod">
          <ac:chgData name="Alejandro" userId="d318735d-b8e5-4f1a-b3a1-33090e35db06" providerId="ADAL" clId="{F5B953ED-52A5-4DDC-B605-44D8BD85C330}" dt="2021-02-14T11:04:56.871" v="6055" actId="14100"/>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mod ord">
        <pc:chgData name="Alejandro" userId="d318735d-b8e5-4f1a-b3a1-33090e35db06" providerId="ADAL" clId="{F5B953ED-52A5-4DDC-B605-44D8BD85C330}" dt="2021-02-13T16:17:23.591" v="83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16T14:02:32.359" v="13549" actId="6549"/>
        <pc:sldMkLst>
          <pc:docMk/>
          <pc:sldMk cId="2961811942" sldId="447"/>
        </pc:sldMkLst>
        <pc:spChg chg="mod">
          <ac:chgData name="Alejandro" userId="d318735d-b8e5-4f1a-b3a1-33090e35db06" providerId="ADAL" clId="{F5B953ED-52A5-4DDC-B605-44D8BD85C330}" dt="2021-02-16T14:02:19.519" v="13548"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14T11:56:49.414" v="7137" actId="6549"/>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14T11:56:49.414" v="7137" actId="6549"/>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13T16:09:37.909" v="773"/>
        <pc:sldMkLst>
          <pc:docMk/>
          <pc:sldMk cId="521690547" sldId="458"/>
        </pc:sldMkLst>
        <pc:spChg chg="mod">
          <ac:chgData name="Alejandro" userId="d318735d-b8e5-4f1a-b3a1-33090e35db06" providerId="ADAL" clId="{F5B953ED-52A5-4DDC-B605-44D8BD85C330}" dt="2021-02-13T16:01:57.340" v="698" actId="26606"/>
          <ac:spMkLst>
            <pc:docMk/>
            <pc:sldMk cId="521690547" sldId="458"/>
            <ac:spMk id="5" creationId="{66A986A5-7142-4FA6-92B2-118EB76A1D15}"/>
          </ac:spMkLst>
        </pc:spChg>
        <pc:spChg chg="mod">
          <ac:chgData name="Alejandro" userId="d318735d-b8e5-4f1a-b3a1-33090e35db06" providerId="ADAL" clId="{F5B953ED-52A5-4DDC-B605-44D8BD85C330}" dt="2021-02-13T16:01:57.340" v="698" actId="26606"/>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14T22:18:10.236" v="13386" actId="1076"/>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14T22:18:10.236" v="13386" actId="1076"/>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mod ord">
        <pc:chgData name="Alejandro" userId="d318735d-b8e5-4f1a-b3a1-33090e35db06" providerId="ADAL" clId="{F5B953ED-52A5-4DDC-B605-44D8BD85C330}" dt="2021-02-13T17:18:52.812" v="1073" actId="20577"/>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4T11:44:03.229" v="6910"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4T11:44:03.229" v="6910"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13T16:18:02.108" v="840"/>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13T16:07:41.677" v="759" actId="26606"/>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3T16:08:55.048" v="77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13T17:25:07.796" v="1094"/>
        <pc:sldMkLst>
          <pc:docMk/>
          <pc:sldMk cId="1471531879" sldId="502"/>
        </pc:sldMkLst>
        <pc:spChg chg="mod">
          <ac:chgData name="Alejandro" userId="d318735d-b8e5-4f1a-b3a1-33090e35db06" providerId="ADAL" clId="{F5B953ED-52A5-4DDC-B605-44D8BD85C330}" dt="2021-02-13T16:25:12.591" v="967" actId="5793"/>
          <ac:spMkLst>
            <pc:docMk/>
            <pc:sldMk cId="1471531879" sldId="502"/>
            <ac:spMk id="2" creationId="{646790DD-A3D2-4BAB-8E0D-A0E28C833171}"/>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4T17:46:08.679" v="9746" actId="1076"/>
        <pc:sldMkLst>
          <pc:docMk/>
          <pc:sldMk cId="0" sldId="504"/>
        </pc:sldMkLst>
        <pc:spChg chg="add mod">
          <ac:chgData name="Alejandro" userId="d318735d-b8e5-4f1a-b3a1-33090e35db06" providerId="ADAL" clId="{F5B953ED-52A5-4DDC-B605-44D8BD85C330}" dt="2021-02-14T17:45:14.167" v="9718" actId="1076"/>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mod ord">
          <ac:chgData name="Alejandro" userId="d318735d-b8e5-4f1a-b3a1-33090e35db06" providerId="ADAL" clId="{F5B953ED-52A5-4DDC-B605-44D8BD85C330}" dt="2021-02-14T17:43:19.479" v="9694" actId="26606"/>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modSp add mod ord">
        <pc:chgData name="Alejandro" userId="d318735d-b8e5-4f1a-b3a1-33090e35db06" providerId="ADAL" clId="{F5B953ED-52A5-4DDC-B605-44D8BD85C330}" dt="2021-02-14T18:32:31.808" v="10123" actId="1076"/>
        <pc:sldMkLst>
          <pc:docMk/>
          <pc:sldMk cId="0" sldId="506"/>
        </pc:sldMkLst>
        <pc:spChg chg="mod">
          <ac:chgData name="Alejandro" userId="d318735d-b8e5-4f1a-b3a1-33090e35db06" providerId="ADAL" clId="{F5B953ED-52A5-4DDC-B605-44D8BD85C330}" dt="2021-02-14T18:32:31.808" v="10123" actId="1076"/>
          <ac:spMkLst>
            <pc:docMk/>
            <pc:sldMk cId="0" sldId="506"/>
            <ac:spMk id="287" creationId="{00000000-0000-0000-0000-000000000000}"/>
          </ac:spMkLst>
        </pc:spChg>
        <pc:spChg chg="mod">
          <ac:chgData name="Alejandro" userId="d318735d-b8e5-4f1a-b3a1-33090e35db06" providerId="ADAL" clId="{F5B953ED-52A5-4DDC-B605-44D8BD85C330}" dt="2021-02-14T18:31:56.161" v="10115" actId="5793"/>
          <ac:spMkLst>
            <pc:docMk/>
            <pc:sldMk cId="0" sldId="506"/>
            <ac:spMk id="288" creationId="{00000000-0000-0000-0000-000000000000}"/>
          </ac:spMkLst>
        </pc:spChg>
        <pc:spChg chg="mod">
          <ac:chgData name="Alejandro" userId="d318735d-b8e5-4f1a-b3a1-33090e35db06" providerId="ADAL" clId="{F5B953ED-52A5-4DDC-B605-44D8BD85C330}" dt="2021-02-14T18:32:02.880" v="10119" actId="20577"/>
          <ac:spMkLst>
            <pc:docMk/>
            <pc:sldMk cId="0" sldId="506"/>
            <ac:spMk id="289" creationId="{00000000-0000-0000-0000-000000000000}"/>
          </ac:spMkLst>
        </pc:spChg>
        <pc:spChg chg="mod">
          <ac:chgData name="Alejandro" userId="d318735d-b8e5-4f1a-b3a1-33090e35db06" providerId="ADAL" clId="{F5B953ED-52A5-4DDC-B605-44D8BD85C330}" dt="2021-02-14T18:32:21.373" v="10122" actId="1076"/>
          <ac:spMkLst>
            <pc:docMk/>
            <pc:sldMk cId="0" sldId="506"/>
            <ac:spMk id="291" creationId="{00000000-0000-0000-0000-000000000000}"/>
          </ac:spMkLst>
        </pc:spChg>
        <pc:cxnChg chg="mod">
          <ac:chgData name="Alejandro" userId="d318735d-b8e5-4f1a-b3a1-33090e35db06" providerId="ADAL" clId="{F5B953ED-52A5-4DDC-B605-44D8BD85C330}" dt="2021-02-14T18:32:21.373" v="10122" actId="1076"/>
          <ac:cxnSpMkLst>
            <pc:docMk/>
            <pc:sldMk cId="0" sldId="506"/>
            <ac:cxnSpMk id="292" creationId="{00000000-0000-0000-0000-000000000000}"/>
          </ac:cxnSpMkLst>
        </pc:cxnChg>
      </pc:sldChg>
      <pc:sldChg chg="addSp modSp add mod ord">
        <pc:chgData name="Alejandro" userId="d318735d-b8e5-4f1a-b3a1-33090e35db06" providerId="ADAL" clId="{F5B953ED-52A5-4DDC-B605-44D8BD85C330}" dt="2021-02-14T18:31:42.965" v="10114" actId="1076"/>
        <pc:sldMkLst>
          <pc:docMk/>
          <pc:sldMk cId="0" sldId="507"/>
        </pc:sldMkLst>
        <pc:spChg chg="add mod">
          <ac:chgData name="Alejandro" userId="d318735d-b8e5-4f1a-b3a1-33090e35db06" providerId="ADAL" clId="{F5B953ED-52A5-4DDC-B605-44D8BD85C330}" dt="2021-02-14T18:31:42.965" v="10114" actId="1076"/>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mod">
          <ac:chgData name="Alejandro" userId="d318735d-b8e5-4f1a-b3a1-33090e35db06" providerId="ADAL" clId="{F5B953ED-52A5-4DDC-B605-44D8BD85C330}" dt="2021-02-14T18:31:03.703" v="10078" actId="1076"/>
          <ac:spMkLst>
            <pc:docMk/>
            <pc:sldMk cId="0" sldId="507"/>
            <ac:spMk id="298" creationId="{00000000-0000-0000-0000-000000000000}"/>
          </ac:spMkLst>
        </pc:spChg>
        <pc:picChg chg="mod">
          <ac:chgData name="Alejandro" userId="d318735d-b8e5-4f1a-b3a1-33090e35db06" providerId="ADAL" clId="{F5B953ED-52A5-4DDC-B605-44D8BD85C330}" dt="2021-02-14T18:31:03.703" v="10078" actId="1076"/>
          <ac:picMkLst>
            <pc:docMk/>
            <pc:sldMk cId="0" sldId="507"/>
            <ac:picMk id="299" creationId="{00000000-0000-0000-0000-000000000000}"/>
          </ac:picMkLst>
        </pc:picChg>
        <pc:picChg chg="mod">
          <ac:chgData name="Alejandro" userId="d318735d-b8e5-4f1a-b3a1-33090e35db06" providerId="ADAL" clId="{F5B953ED-52A5-4DDC-B605-44D8BD85C330}" dt="2021-02-14T18:31:03.703" v="10078" actId="1076"/>
          <ac:picMkLst>
            <pc:docMk/>
            <pc:sldMk cId="0" sldId="507"/>
            <ac:picMk id="300" creationId="{00000000-0000-0000-0000-000000000000}"/>
          </ac:picMkLst>
        </pc:picChg>
        <pc:cxnChg chg="mod">
          <ac:chgData name="Alejandro" userId="d318735d-b8e5-4f1a-b3a1-33090e35db06" providerId="ADAL" clId="{F5B953ED-52A5-4DDC-B605-44D8BD85C330}" dt="2021-02-14T18:31:03.703" v="10078" actId="1076"/>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pc:chgData name="Alejandro" userId="d318735d-b8e5-4f1a-b3a1-33090e35db06" providerId="ADAL" clId="{F5B953ED-52A5-4DDC-B605-44D8BD85C330}" dt="2021-02-13T17:23:06.601" v="1090"/>
        <pc:sldMkLst>
          <pc:docMk/>
          <pc:sldMk cId="0" sldId="517"/>
        </pc:sldMkLst>
      </pc:sldChg>
      <pc:sldChg chg="add">
        <pc:chgData name="Alejandro" userId="d318735d-b8e5-4f1a-b3a1-33090e35db06" providerId="ADAL" clId="{F5B953ED-52A5-4DDC-B605-44D8BD85C330}" dt="2021-02-13T17:23:06.601" v="1090"/>
        <pc:sldMkLst>
          <pc:docMk/>
          <pc:sldMk cId="0" sldId="518"/>
        </pc:sldMkLst>
      </pc:sldChg>
      <pc:sldChg chg="add">
        <pc:chgData name="Alejandro" userId="d318735d-b8e5-4f1a-b3a1-33090e35db06" providerId="ADAL" clId="{F5B953ED-52A5-4DDC-B605-44D8BD85C330}" dt="2021-02-13T17:23:06.601" v="1090"/>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mod">
        <pc:chgData name="Alejandro" userId="d318735d-b8e5-4f1a-b3a1-33090e35db06" providerId="ADAL" clId="{F5B953ED-52A5-4DDC-B605-44D8BD85C330}" dt="2021-02-13T21:27:59.611" v="3837" actId="2057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mod">
        <pc:chgData name="Alejandro" userId="d318735d-b8e5-4f1a-b3a1-33090e35db06" providerId="ADAL" clId="{F5B953ED-52A5-4DDC-B605-44D8BD85C330}" dt="2021-02-13T21:34:50.171" v="4115" actId="2057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15T16:59:50.785" v="13544" actId="313"/>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15T16:59:50.785" v="13544" actId="313"/>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14T12:48:41.460" v="8025" actId="27636"/>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14T08:50:29.739" v="5109" actId="20577"/>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14T08:53:25.718" v="5114"/>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14T08:52:57.827" v="5112" actId="1076"/>
          <ac:spMkLst>
            <pc:docMk/>
            <pc:sldMk cId="1459981863" sldId="543"/>
            <ac:spMk id="7" creationId="{93CFC1E7-9E79-4FC0-87BD-D51F763BF886}"/>
          </ac:spMkLst>
        </pc:spChg>
        <pc:spChg chg="mod">
          <ac:chgData name="Alejandro" userId="d318735d-b8e5-4f1a-b3a1-33090e35db06" providerId="ADAL" clId="{F5B953ED-52A5-4DDC-B605-44D8BD85C330}" dt="2021-02-14T08:53:25.718" v="5114"/>
          <ac:spMkLst>
            <pc:docMk/>
            <pc:sldMk cId="1459981863" sldId="543"/>
            <ac:spMk id="11" creationId="{0D18BF57-CBA5-43AD-BE50-68BA93BFB54E}"/>
          </ac:spMkLst>
        </pc:spChg>
      </pc:sldChg>
      <pc:sldChg chg="addSp delSp modSp add mod ord">
        <pc:chgData name="Alejandro" userId="d318735d-b8e5-4f1a-b3a1-33090e35db06" providerId="ADAL" clId="{F5B953ED-52A5-4DDC-B605-44D8BD85C330}" dt="2021-02-14T17:20:37.357" v="9575" actId="47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mod">
          <ac:chgData name="Alejandro" userId="d318735d-b8e5-4f1a-b3a1-33090e35db06" providerId="ADAL" clId="{F5B953ED-52A5-4DDC-B605-44D8BD85C330}" dt="2021-02-14T17:20:11.928" v="9571"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14T10:44:50.160" v="5562" actId="1076"/>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14T10:40:21.494" v="5407" actId="20577"/>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 ord">
        <pc:chgData name="Alejandro" userId="d318735d-b8e5-4f1a-b3a1-33090e35db06" providerId="ADAL" clId="{F5B953ED-52A5-4DDC-B605-44D8BD85C330}" dt="2021-02-14T17:23:18.290" v="9581"/>
        <pc:sldMkLst>
          <pc:docMk/>
          <pc:sldMk cId="3003204386" sldId="547"/>
        </pc:sldMkLst>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14T16:37:18.959" v="8650"/>
        <pc:sldMkLst>
          <pc:docMk/>
          <pc:sldMk cId="1091056465" sldId="550"/>
        </pc:sldMkLst>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14T17:47:28.299" v="9789" actId="20577"/>
        <pc:sldMkLst>
          <pc:docMk/>
          <pc:sldMk cId="1411063566" sldId="551"/>
        </pc:sldMkLst>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14T12:29:37.623" v="7792" actId="20577"/>
        <pc:sldMkLst>
          <pc:docMk/>
          <pc:sldMk cId="1966513723" sldId="552"/>
        </pc:sldMkLst>
        <pc:spChg chg="mod">
          <ac:chgData name="Alejandro" userId="d318735d-b8e5-4f1a-b3a1-33090e35db06" providerId="ADAL" clId="{F5B953ED-52A5-4DDC-B605-44D8BD85C330}" dt="2021-02-14T12:29:37.623" v="7792"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14T17:53:09.257" v="9823" actId="20577"/>
        <pc:sldMkLst>
          <pc:docMk/>
          <pc:sldMk cId="503681416" sldId="553"/>
        </pc:sldMkLst>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14T17:53:49.646" v="9857" actId="20577"/>
        <pc:sldMkLst>
          <pc:docMk/>
          <pc:sldMk cId="3154877447" sldId="554"/>
        </pc:sldMkLst>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14T16:26:26.764" v="8505" actId="20577"/>
        <pc:sldMkLst>
          <pc:docMk/>
          <pc:sldMk cId="993841250" sldId="555"/>
        </pc:sldMkLst>
        <pc:spChg chg="mod">
          <ac:chgData name="Alejandro" userId="d318735d-b8e5-4f1a-b3a1-33090e35db06" providerId="ADAL" clId="{F5B953ED-52A5-4DDC-B605-44D8BD85C330}" dt="2021-02-14T16:26:26.764" v="8505"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14T18:59:25.687" v="10433" actId="20577"/>
        <pc:sldMkLst>
          <pc:docMk/>
          <pc:sldMk cId="2869730722" sldId="556"/>
        </pc:sldMkLst>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modClrScheme chgLayout">
        <pc:chgData name="Alejandro" userId="d318735d-b8e5-4f1a-b3a1-33090e35db06" providerId="ADAL" clId="{F5B953ED-52A5-4DDC-B605-44D8BD85C330}" dt="2021-02-14T17:12:52.177" v="9368" actId="1076"/>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14T17:10:11.378" v="9270" actId="5793"/>
          <ac:spMkLst>
            <pc:docMk/>
            <pc:sldMk cId="4037100167" sldId="567"/>
            <ac:spMk id="5" creationId="{B29572D1-F4DB-439A-8CDB-CF0A174404E0}"/>
          </ac:spMkLst>
        </pc:spChg>
        <pc:spChg chg="add mod">
          <ac:chgData name="Alejandro" userId="d318735d-b8e5-4f1a-b3a1-33090e35db06" providerId="ADAL" clId="{F5B953ED-52A5-4DDC-B605-44D8BD85C330}" dt="2021-02-14T17:10:51.430" v="9277" actId="1076"/>
          <ac:spMkLst>
            <pc:docMk/>
            <pc:sldMk cId="4037100167" sldId="567"/>
            <ac:spMk id="6" creationId="{69FA4127-58B0-487C-BB33-898547CB3B4A}"/>
          </ac:spMkLst>
        </pc:spChg>
        <pc:spChg chg="add mod">
          <ac:chgData name="Alejandro" userId="d318735d-b8e5-4f1a-b3a1-33090e35db06" providerId="ADAL" clId="{F5B953ED-52A5-4DDC-B605-44D8BD85C330}" dt="2021-02-14T17:10:51.430" v="9277" actId="1076"/>
          <ac:spMkLst>
            <pc:docMk/>
            <pc:sldMk cId="4037100167" sldId="567"/>
            <ac:spMk id="7" creationId="{48560DC2-27C7-466A-9BEE-95D0B623DE94}"/>
          </ac:spMkLst>
        </pc:spChg>
        <pc:spChg chg="add mod">
          <ac:chgData name="Alejandro" userId="d318735d-b8e5-4f1a-b3a1-33090e35db06" providerId="ADAL" clId="{F5B953ED-52A5-4DDC-B605-44D8BD85C330}" dt="2021-02-14T17:11:33.239" v="9283" actId="14100"/>
          <ac:spMkLst>
            <pc:docMk/>
            <pc:sldMk cId="4037100167" sldId="567"/>
            <ac:spMk id="8" creationId="{503F20E5-4579-483A-BB3E-03BAA2849C63}"/>
          </ac:spMkLst>
        </pc:spChg>
        <pc:spChg chg="add mod">
          <ac:chgData name="Alejandro" userId="d318735d-b8e5-4f1a-b3a1-33090e35db06" providerId="ADAL" clId="{F5B953ED-52A5-4DDC-B605-44D8BD85C330}" dt="2021-02-14T17:11:53.937" v="9286" actId="14100"/>
          <ac:spMkLst>
            <pc:docMk/>
            <pc:sldMk cId="4037100167" sldId="567"/>
            <ac:spMk id="9" creationId="{B6B3DA65-12BC-4FEF-8D9A-2068FF690088}"/>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mod">
          <ac:chgData name="Alejandro" userId="d318735d-b8e5-4f1a-b3a1-33090e35db06" providerId="ADAL" clId="{F5B953ED-52A5-4DDC-B605-44D8BD85C330}" dt="2021-02-14T17:12:52.177" v="9368" actId="1076"/>
          <ac:spMkLst>
            <pc:docMk/>
            <pc:sldMk cId="4037100167" sldId="567"/>
            <ac:spMk id="11" creationId="{35339556-EDDE-4856-87BB-0AE37DAEFA25}"/>
          </ac:spMkLst>
        </pc:spChg>
      </pc:sldChg>
      <pc:sldChg chg="addSp modSp add mod">
        <pc:chgData name="Alejandro" userId="d318735d-b8e5-4f1a-b3a1-33090e35db06" providerId="ADAL" clId="{F5B953ED-52A5-4DDC-B605-44D8BD85C330}" dt="2021-02-14T17:17:50.659" v="9435" actId="1076"/>
        <pc:sldMkLst>
          <pc:docMk/>
          <pc:sldMk cId="265929147" sldId="568"/>
        </pc:sldMkLst>
        <pc:spChg chg="add mod">
          <ac:chgData name="Alejandro" userId="d318735d-b8e5-4f1a-b3a1-33090e35db06" providerId="ADAL" clId="{F5B953ED-52A5-4DDC-B605-44D8BD85C330}" dt="2021-02-14T17:17:23.085" v="9431" actId="1076"/>
          <ac:spMkLst>
            <pc:docMk/>
            <pc:sldMk cId="265929147" sldId="568"/>
            <ac:spMk id="3" creationId="{2A43BF60-55F1-4409-9F45-E3A35568E31B}"/>
          </ac:spMkLst>
        </pc:spChg>
        <pc:spChg chg="add mod">
          <ac:chgData name="Alejandro" userId="d318735d-b8e5-4f1a-b3a1-33090e35db06" providerId="ADAL" clId="{F5B953ED-52A5-4DDC-B605-44D8BD85C330}" dt="2021-02-14T17:17:50.659" v="9435" actId="1076"/>
          <ac:spMkLst>
            <pc:docMk/>
            <pc:sldMk cId="265929147" sldId="568"/>
            <ac:spMk id="5" creationId="{40117807-531C-4995-94D2-65C9939241B7}"/>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14T19:40:20.841" v="10993" actId="790"/>
        <pc:sldMkLst>
          <pc:docMk/>
          <pc:sldMk cId="3526904226" sldId="575"/>
        </pc:sldMkLst>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setBg modClrScheme chgLayout">
        <pc:chgData name="Alejandro" userId="d318735d-b8e5-4f1a-b3a1-33090e35db06" providerId="ADAL" clId="{F5B953ED-52A5-4DDC-B605-44D8BD85C330}" dt="2021-02-14T21:00:06.022" v="12410" actId="20577"/>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setBg">
        <pc:chgData name="Alejandro" userId="d318735d-b8e5-4f1a-b3a1-33090e35db06" providerId="ADAL" clId="{F5B953ED-52A5-4DDC-B605-44D8BD85C330}" dt="2021-02-14T22:28:30.409" v="13446" actId="20577"/>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4T22:28:30.409" v="13446"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14T20:01:54.878" v="11186" actId="20577"/>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setBg">
        <pc:chgData name="Alejandro" userId="d318735d-b8e5-4f1a-b3a1-33090e35db06" providerId="ADAL" clId="{F5B953ED-52A5-4DDC-B605-44D8BD85C330}" dt="2021-02-14T19:56:44.328" v="11148"/>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setBg">
        <pc:chgData name="Alejandro" userId="d318735d-b8e5-4f1a-b3a1-33090e35db06" providerId="ADAL" clId="{F5B953ED-52A5-4DDC-B605-44D8BD85C330}" dt="2021-02-14T20:00:33.510" v="11176" actId="1076"/>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14T20:04:15.438" v="11279" actId="790"/>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chgLayout">
        <pc:chgData name="Alejandro" userId="d318735d-b8e5-4f1a-b3a1-33090e35db06" providerId="ADAL" clId="{F5B953ED-52A5-4DDC-B605-44D8BD85C330}" dt="2021-02-14T20:20:07.561" v="11566" actId="20577"/>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79" creationId="{00000000-0000-0000-0000-000000000000}"/>
          </ac:spMkLst>
        </pc:spChg>
        <pc:spChg chg="mod">
          <ac:chgData name="Alejandro" userId="d318735d-b8e5-4f1a-b3a1-33090e35db06" providerId="ADAL" clId="{F5B953ED-52A5-4DDC-B605-44D8BD85C330}" dt="2021-02-14T20:14:50.286" v="11505" actId="1076"/>
          <ac:spMkLst>
            <pc:docMk/>
            <pc:sldMk cId="205527752" sldId="582"/>
            <ac:spMk id="980" creationId="{00000000-0000-0000-0000-000000000000}"/>
          </ac:spMkLst>
        </pc:spChg>
        <pc:spChg chg="mod">
          <ac:chgData name="Alejandro" userId="d318735d-b8e5-4f1a-b3a1-33090e35db06" providerId="ADAL" clId="{F5B953ED-52A5-4DDC-B605-44D8BD85C330}" dt="2021-02-14T20:15:17.131" v="11506" actId="1076"/>
          <ac:spMkLst>
            <pc:docMk/>
            <pc:sldMk cId="205527752" sldId="582"/>
            <ac:spMk id="982" creationId="{00000000-0000-0000-0000-000000000000}"/>
          </ac:spMkLst>
        </pc:spChg>
        <pc:spChg chg="mod">
          <ac:chgData name="Alejandro" userId="d318735d-b8e5-4f1a-b3a1-33090e35db06" providerId="ADAL" clId="{F5B953ED-52A5-4DDC-B605-44D8BD85C330}" dt="2021-02-14T20:15:37.035" v="11509" actId="14100"/>
          <ac:spMkLst>
            <pc:docMk/>
            <pc:sldMk cId="205527752" sldId="582"/>
            <ac:spMk id="984" creationId="{00000000-0000-0000-0000-000000000000}"/>
          </ac:spMkLst>
        </pc:spChg>
        <pc:cxnChg chg="mod">
          <ac:chgData name="Alejandro" userId="d318735d-b8e5-4f1a-b3a1-33090e35db06" providerId="ADAL" clId="{F5B953ED-52A5-4DDC-B605-44D8BD85C330}" dt="2021-02-14T20:15:17.131" v="11506"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14T20:15:37.035" v="11509" actId="14100"/>
          <ac:cxnSpMkLst>
            <pc:docMk/>
            <pc:sldMk cId="205527752" sldId="582"/>
            <ac:cxnSpMk id="983" creationId="{00000000-0000-0000-0000-000000000000}"/>
          </ac:cxnSpMkLst>
        </pc:cxnChg>
      </pc:sldChg>
      <pc:sldChg chg="addSp delSp modSp new mod modClrScheme chgLayout">
        <pc:chgData name="Alejandro" userId="d318735d-b8e5-4f1a-b3a1-33090e35db06" providerId="ADAL" clId="{F5B953ED-52A5-4DDC-B605-44D8BD85C330}" dt="2021-02-14T21:21:56.503" v="12568" actId="20577"/>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14T21:41:06.432" v="12900" actId="313"/>
        <pc:sldMkLst>
          <pc:docMk/>
          <pc:sldMk cId="3892813002" sldId="584"/>
        </pc:sldMkLst>
        <pc:spChg chg="mod">
          <ac:chgData name="Alejandro" userId="d318735d-b8e5-4f1a-b3a1-33090e35db06" providerId="ADAL" clId="{F5B953ED-52A5-4DDC-B605-44D8BD85C330}" dt="2021-02-14T21:38:01.919" v="12746"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modClrScheme chgLayout">
        <pc:chgData name="Alejandro" userId="d318735d-b8e5-4f1a-b3a1-33090e35db06" providerId="ADAL" clId="{F5B953ED-52A5-4DDC-B605-44D8BD85C330}" dt="2021-02-14T21:41:51.516" v="12939" actId="20577"/>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ldChg>
      <pc:sldChg chg="modSp add mod ord">
        <pc:chgData name="Alejandro" userId="d318735d-b8e5-4f1a-b3a1-33090e35db06" providerId="ADAL" clId="{F5B953ED-52A5-4DDC-B605-44D8BD85C330}" dt="2021-02-14T21:45:08.490" v="13148" actId="20577"/>
        <pc:sldMkLst>
          <pc:docMk/>
          <pc:sldMk cId="1905926849" sldId="586"/>
        </pc:sldMkLst>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modClrScheme chgLayout">
        <pc:chgData name="Alejandro" userId="d318735d-b8e5-4f1a-b3a1-33090e35db06" providerId="ADAL" clId="{F5B953ED-52A5-4DDC-B605-44D8BD85C330}" dt="2021-02-14T22:19:23.370" v="13422" actId="20577"/>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14T22:19:23.370" v="13422" actId="20577"/>
          <ac:spMkLst>
            <pc:docMk/>
            <pc:sldMk cId="1585704988" sldId="590"/>
            <ac:spMk id="4" creationId="{6351B03D-961A-4638-9FEF-CAF8350C6971}"/>
          </ac:spMkLst>
        </pc:spChg>
        <pc:spChg chg="add mod ord">
          <ac:chgData name="Alejandro" userId="d318735d-b8e5-4f1a-b3a1-33090e35db06" providerId="ADAL" clId="{F5B953ED-52A5-4DDC-B605-44D8BD85C330}" dt="2021-02-14T22:19:03.922" v="13395" actId="700"/>
          <ac:spMkLst>
            <pc:docMk/>
            <pc:sldMk cId="1585704988" sldId="590"/>
            <ac:spMk id="5" creationId="{702DEE0A-8B5E-42A8-90D0-4F879BD180F2}"/>
          </ac:spMkLst>
        </pc:spChg>
      </pc:sldChg>
      <pc:sldChg chg="add ord">
        <pc:chgData name="Alejandro" userId="d318735d-b8e5-4f1a-b3a1-33090e35db06" providerId="ADAL" clId="{F5B953ED-52A5-4DDC-B605-44D8BD85C330}" dt="2021-02-14T22:20:53.397" v="13432"/>
        <pc:sldMkLst>
          <pc:docMk/>
          <pc:sldMk cId="2031481649" sldId="591"/>
        </pc:sldMkLst>
      </pc:sldChg>
      <pc:sldChg chg="modSp add mod ord">
        <pc:chgData name="Alejandro" userId="d318735d-b8e5-4f1a-b3a1-33090e35db06" providerId="ADAL" clId="{F5B953ED-52A5-4DDC-B605-44D8BD85C330}" dt="2021-02-16T14:24:28.218" v="13563" actId="6549"/>
        <pc:sldMkLst>
          <pc:docMk/>
          <pc:sldMk cId="2172103821" sldId="592"/>
        </pc:sldMkLst>
        <pc:spChg chg="mod">
          <ac:chgData name="Alejandro" userId="d318735d-b8e5-4f1a-b3a1-33090e35db06" providerId="ADAL" clId="{F5B953ED-52A5-4DDC-B605-44D8BD85C330}" dt="2021-02-16T14:24:28.218" v="13563" actId="6549"/>
          <ac:spMkLst>
            <pc:docMk/>
            <pc:sldMk cId="2172103821" sldId="592"/>
            <ac:spMk id="5" creationId="{339818F0-DA68-44ED-BDF7-B3DECE3749BF}"/>
          </ac:spMkLst>
        </pc:spChg>
        <pc:spChg chg="mod">
          <ac:chgData name="Alejandro" userId="d318735d-b8e5-4f1a-b3a1-33090e35db06" providerId="ADAL" clId="{F5B953ED-52A5-4DDC-B605-44D8BD85C330}" dt="2021-02-16T14:02:49.892" v="13551" actId="6549"/>
          <ac:spMkLst>
            <pc:docMk/>
            <pc:sldMk cId="2172103821" sldId="592"/>
            <ac:spMk id="6" creationId="{C34FB62E-2971-4803-835F-FBF4686A302A}"/>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hyperlink" Target="https://git-scm.com/" TargetMode="External"/><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hyperlink" Target="https://webpack.js.org/" TargetMode="Externa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hyperlink" Target="https://github.com/" TargetMode="External"/><Relationship Id="rId9" Type="http://schemas.openxmlformats.org/officeDocument/2006/relationships/image" Target="../media/image26.svg"/><Relationship Id="rId14"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8.svg"/><Relationship Id="rId12" Type="http://schemas.openxmlformats.org/officeDocument/2006/relationships/hyperlink" Target="https://github.com/"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7.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125391CA-7836-493F-B1AD-3205A26E0011}">
      <dgm:prSet/>
      <dgm:spPr/>
      <dgm:t>
        <a:bodyPr/>
        <a:lstStyle/>
        <a:p>
          <a:pPr>
            <a:buNone/>
          </a:pPr>
          <a:r>
            <a:rPr lang="en-US" dirty="0"/>
            <a:t>npm install –g typescript</a:t>
          </a:r>
        </a:p>
      </dgm:t>
    </dgm:pt>
    <dgm:pt modelId="{487B7DCB-A129-4CF1-B29B-00B8C10DA9A0}" type="parTrans" cxnId="{3D7B03D3-8B94-4BF1-83F5-B6251579404A}">
      <dgm:prSet/>
      <dgm:spPr/>
      <dgm:t>
        <a:bodyPr/>
        <a:lstStyle/>
        <a:p>
          <a:endParaRPr lang="es-ES"/>
        </a:p>
      </dgm:t>
    </dgm:pt>
    <dgm:pt modelId="{9B5315D7-8E5D-40A8-A974-88D719E1895E}" type="sibTrans" cxnId="{3D7B03D3-8B94-4BF1-83F5-B6251579404A}">
      <dgm:prSet/>
      <dgm:spPr/>
      <dgm:t>
        <a:bodyPr/>
        <a:lstStyle/>
        <a:p>
          <a:endParaRPr lang="es-E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AE322B61-4521-4732-BF45-74B3DC3E9BA2}" type="presOf" srcId="{125391CA-7836-493F-B1AD-3205A26E0011}" destId="{B2F2A98F-06BB-4508-969F-C86873CF54D7}"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1" presId="urn:microsoft.com/office/officeart/2005/8/layout/vList5"/>
    <dgm:cxn modelId="{606DF9C5-E42B-473B-BF01-CB8F8D879EA7}" type="presOf" srcId="{25B86B16-72DA-47B1-9653-22BB99147080}" destId="{7EF90615-A18A-4377-929A-B1418B91FB14}" srcOrd="0" destOrd="0" presId="urn:microsoft.com/office/officeart/2005/8/layout/vList5"/>
    <dgm:cxn modelId="{3D7B03D3-8B94-4BF1-83F5-B6251579404A}" srcId="{25B86B16-72DA-47B1-9653-22BB99147080}" destId="{125391CA-7836-493F-B1AD-3205A26E0011}" srcOrd="0" destOrd="0" parTransId="{487B7DCB-A129-4CF1-B29B-00B8C10DA9A0}" sibTransId="{9B5315D7-8E5D-40A8-A974-88D719E1895E}"/>
    <dgm:cxn modelId="{BEC48BD8-E78C-48EC-9688-C49380E726EA}" srcId="{25B86B16-72DA-47B1-9653-22BB99147080}" destId="{88598460-555E-4324-B7F0-0C716F5C8E29}" srcOrd="1"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a:t>se ejecuta en línea de comando, de la misma forma que </a:t>
          </a:r>
          <a:r>
            <a:rPr lang="es-ES" sz="2900" kern="1200" dirty="0" err="1"/>
            <a:t>node</a:t>
          </a:r>
          <a:endParaRPr lang="en-US" sz="29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None/>
          </a:pPr>
          <a:r>
            <a:rPr lang="en-US" sz="2900" kern="1200" dirty="0"/>
            <a:t>npm install –g typescript</a:t>
          </a:r>
        </a:p>
        <a:p>
          <a:pPr marL="285750" lvl="1" indent="-285750" algn="l" defTabSz="1289050">
            <a:lnSpc>
              <a:spcPct val="90000"/>
            </a:lnSpc>
            <a:spcBef>
              <a:spcPct val="0"/>
            </a:spcBef>
            <a:spcAft>
              <a:spcPct val="15000"/>
            </a:spcAft>
            <a:buNone/>
          </a:pPr>
          <a:r>
            <a:rPr lang="es-ES" sz="2900" kern="1200" dirty="0"/>
            <a:t>npm </a:t>
          </a:r>
          <a:r>
            <a:rPr lang="es-ES" sz="2900" kern="1200" dirty="0" err="1"/>
            <a:t>install</a:t>
          </a:r>
          <a:r>
            <a:rPr lang="es-ES" sz="2900" kern="1200" dirty="0"/>
            <a:t> -g </a:t>
          </a:r>
          <a:r>
            <a:rPr lang="es-ES" sz="2900" kern="1200" dirty="0" err="1"/>
            <a:t>ts-node</a:t>
          </a:r>
          <a:endParaRPr lang="en-US" sz="2900" kern="1200" dirty="0"/>
        </a:p>
        <a:p>
          <a:pPr marL="285750" lvl="1" indent="-285750" algn="l" defTabSz="1289050">
            <a:lnSpc>
              <a:spcPct val="90000"/>
            </a:lnSpc>
            <a:spcBef>
              <a:spcPct val="0"/>
            </a:spcBef>
            <a:spcAft>
              <a:spcPct val="15000"/>
            </a:spcAft>
            <a:buChar char="•"/>
          </a:pPr>
          <a:endParaRPr lang="en-US" sz="29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06/05/2021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06/05/2021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7</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35228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06/05/2021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06/05/2021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 id="214748367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ext.angular.io/" TargetMode="Externa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package/live-server"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vuejs.org/"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angular.io/"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11x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row align-items-center text-center footer</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{{formador}} - {{fecha}}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col-12</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{{empresa}}</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p</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footer</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div</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endParaRPr sz="1400" b="1">
              <a:solidFill>
                <a:srgbClr val="4B83CD"/>
              </a:solidFill>
              <a:latin typeface="Courier New"/>
              <a:ea typeface="Courier New"/>
              <a:cs typeface="Courier New"/>
              <a:sym typeface="Courier New"/>
            </a:endParaRPr>
          </a:p>
        </p:txBody>
      </p:sp>
      <p:sp>
        <p:nvSpPr>
          <p:cNvPr id="738" name="Google Shape;738;p85"/>
          <p:cNvSpPr txBox="1"/>
          <p:nvPr/>
        </p:nvSpPr>
        <p:spPr>
          <a:xfrm>
            <a:off x="6750733" y="2190914"/>
            <a:ext cx="4469600" cy="397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formador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empresa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4B83CD"/>
                </a:solidFill>
                <a:latin typeface="Courier New"/>
                <a:ea typeface="Courier New"/>
                <a:cs typeface="Courier New"/>
                <a:sym typeface="Courier New"/>
              </a:rPr>
              <a:t>public</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fecha</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string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constructor</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formador</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Alejandro Cerezo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empresa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AB6526"/>
                </a:solidFill>
                <a:latin typeface="Courier New"/>
                <a:ea typeface="Courier New"/>
                <a:cs typeface="Courier New"/>
                <a:sym typeface="Courier New"/>
              </a:rPr>
              <a:t>this</a:t>
            </a:r>
            <a:r>
              <a:rPr lang="es" sz="1400" b="1" dirty="0">
                <a:solidFill>
                  <a:srgbClr val="777777"/>
                </a:solidFill>
                <a:latin typeface="Courier New"/>
                <a:ea typeface="Courier New"/>
                <a:cs typeface="Courier New"/>
                <a:sym typeface="Courier New"/>
              </a:rPr>
              <a:t>.</a:t>
            </a:r>
            <a:r>
              <a:rPr lang="es" sz="1400" b="1" dirty="0">
                <a:solidFill>
                  <a:srgbClr val="7A3E9D"/>
                </a:solidFill>
                <a:latin typeface="Courier New"/>
                <a:ea typeface="Courier New"/>
                <a:cs typeface="Courier New"/>
                <a:sym typeface="Courier New"/>
              </a:rPr>
              <a:t>fecha</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2018</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4B83CD"/>
              </a:solidFill>
              <a:latin typeface="Courier New"/>
              <a:ea typeface="Courier New"/>
              <a:cs typeface="Courier New"/>
              <a:sym typeface="Courier New"/>
            </a:endParaRPr>
          </a:p>
        </p:txBody>
      </p:sp>
      <p:sp>
        <p:nvSpPr>
          <p:cNvPr id="739" name="Google Shape;739;p85"/>
          <p:cNvSpPr txBox="1"/>
          <p:nvPr/>
        </p:nvSpPr>
        <p:spPr>
          <a:xfrm>
            <a:off x="7565533" y="1518480"/>
            <a:ext cx="3538400" cy="5788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FooterComponent</a:t>
            </a:r>
            <a:endParaRPr sz="1400" b="1">
              <a:solidFill>
                <a:srgbClr val="7A3E9D"/>
              </a:solidFill>
              <a:latin typeface="Courier New"/>
              <a:ea typeface="Courier New"/>
              <a:cs typeface="Courier New"/>
              <a:sym typeface="Courier New"/>
            </a:endParaRPr>
          </a:p>
        </p:txBody>
      </p:sp>
      <p:sp>
        <p:nvSpPr>
          <p:cNvPr id="740" name="Google Shape;740;p85"/>
          <p:cNvSpPr txBox="1"/>
          <p:nvPr/>
        </p:nvSpPr>
        <p:spPr>
          <a:xfrm>
            <a:off x="1834900" y="4252147"/>
            <a:ext cx="4460400" cy="17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B6526"/>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footer</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background-color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brown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color</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papayawhip</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margin-top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3</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padding-top</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AB6526"/>
                </a:solidFill>
                <a:latin typeface="Courier New"/>
                <a:ea typeface="Courier New"/>
                <a:cs typeface="Courier New"/>
                <a:sym typeface="Courier New"/>
              </a:rPr>
              <a:t>2</a:t>
            </a:r>
            <a:r>
              <a:rPr lang="es" sz="1400" b="1">
                <a:solidFill>
                  <a:srgbClr val="4B83CD"/>
                </a:solidFill>
                <a:latin typeface="Courier New"/>
                <a:ea typeface="Courier New"/>
                <a:cs typeface="Courier New"/>
                <a:sym typeface="Courier New"/>
              </a:rPr>
              <a:t>rem</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03474" y="1598700"/>
            <a:ext cx="6230800" cy="4088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row</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col nav nav-pills</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 active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Inicio</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nav-item 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nav-link</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href</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Acerca de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a</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li</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ul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nav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4B83CD"/>
              </a:solidFill>
              <a:latin typeface="Courier New"/>
              <a:ea typeface="Courier New"/>
              <a:cs typeface="Courier New"/>
              <a:sym typeface="Courier New"/>
            </a:endParaRPr>
          </a:p>
        </p:txBody>
      </p:sp>
      <p:sp>
        <p:nvSpPr>
          <p:cNvPr id="747" name="Google Shape;747;p86"/>
          <p:cNvSpPr txBox="1"/>
          <p:nvPr/>
        </p:nvSpPr>
        <p:spPr>
          <a:xfrm>
            <a:off x="8231774" y="2284533"/>
            <a:ext cx="2912000" cy="2869974"/>
          </a:xfrm>
          <a:prstGeom prst="rect">
            <a:avLst/>
          </a:prstGeom>
          <a:noFill/>
          <a:ln>
            <a:noFill/>
          </a:ln>
        </p:spPr>
        <p:txBody>
          <a:bodyPr spcFirstLastPara="1" wrap="square" lIns="121900" tIns="121900" rIns="121900" bIns="121900" anchor="t" anchorCtr="0">
            <a:noAutofit/>
          </a:bodyPr>
          <a:lstStyle/>
          <a:p>
            <a:r>
              <a:rPr lang="es" sz="2400" dirty="0"/>
              <a:t>Opciones del Menú</a:t>
            </a:r>
            <a:endParaRPr sz="2400" dirty="0"/>
          </a:p>
          <a:p>
            <a:endParaRPr sz="2400" dirty="0"/>
          </a:p>
          <a:p>
            <a:pPr marL="609585" indent="-423323">
              <a:buSzPts val="1400"/>
              <a:buChar char="●"/>
            </a:pPr>
            <a:r>
              <a:rPr lang="es" sz="2400" dirty="0"/>
              <a:t>Inicio (Home)</a:t>
            </a:r>
            <a:endParaRPr sz="2400" dirty="0"/>
          </a:p>
          <a:p>
            <a:pPr marL="609585" indent="-423323">
              <a:buSzPts val="1400"/>
              <a:buChar char="●"/>
            </a:pPr>
            <a:r>
              <a:rPr lang="es" sz="2400" dirty="0"/>
              <a:t>Tareas</a:t>
            </a:r>
            <a:endParaRPr sz="2400" dirty="0"/>
          </a:p>
          <a:p>
            <a:pPr marL="609585" indent="-423323">
              <a:buSzPts val="1400"/>
              <a:buChar char="●"/>
            </a:pPr>
            <a:r>
              <a:rPr lang="es" sz="2400" dirty="0"/>
              <a:t>Contactos</a:t>
            </a:r>
            <a:endParaRPr sz="2400" dirty="0"/>
          </a:p>
          <a:p>
            <a:pPr marL="609585" indent="-423323">
              <a:buSzPts val="1400"/>
              <a:buChar char="●"/>
            </a:pPr>
            <a:r>
              <a:rPr lang="es" sz="2400" dirty="0"/>
              <a:t>Libros</a:t>
            </a:r>
            <a:endParaRPr sz="2400" dirty="0"/>
          </a:p>
          <a:p>
            <a:pPr marL="609585" indent="-423323">
              <a:buSzPts val="1400"/>
              <a:buChar char="●"/>
            </a:pPr>
            <a:r>
              <a:rPr lang="es" sz="2400" dirty="0"/>
              <a:t>Acerca de</a:t>
            </a:r>
            <a:endParaRPr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927312" y="447675"/>
            <a:ext cx="10448800" cy="724000"/>
          </a:xfrm>
          <a:prstGeom prst="rect">
            <a:avLst/>
          </a:prstGeom>
        </p:spPr>
        <p:txBody>
          <a:bodyPr spcFirstLastPara="1" vert="horz" wrap="square" lIns="68567" tIns="68567" rIns="68567" bIns="68567" rtlCol="0" anchor="t" anchorCtr="0">
            <a:noAutofit/>
          </a:bodyPr>
          <a:lstStyle/>
          <a:p>
            <a:r>
              <a:rPr lang="es"/>
              <a:t>Componentes en los módulos funcionales</a:t>
            </a:r>
            <a:endParaRPr/>
          </a:p>
        </p:txBody>
      </p:sp>
      <p:sp>
        <p:nvSpPr>
          <p:cNvPr id="759" name="Google Shape;759;p88"/>
          <p:cNvSpPr txBox="1"/>
          <p:nvPr/>
        </p:nvSpPr>
        <p:spPr>
          <a:xfrm>
            <a:off x="1910554"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60" name="Google Shape;760;p88"/>
          <p:cNvSpPr txBox="1"/>
          <p:nvPr/>
        </p:nvSpPr>
        <p:spPr>
          <a:xfrm>
            <a:off x="1361320" y="1738333"/>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761" name="Google Shape;761;p88"/>
          <p:cNvSpPr txBox="1"/>
          <p:nvPr/>
        </p:nvSpPr>
        <p:spPr>
          <a:xfrm>
            <a:off x="4835320" y="1171667"/>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762" name="Google Shape;762;p88"/>
          <p:cNvSpPr txBox="1"/>
          <p:nvPr/>
        </p:nvSpPr>
        <p:spPr>
          <a:xfrm>
            <a:off x="6145487" y="5119233"/>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763" name="Google Shape;763;p88"/>
          <p:cNvSpPr txBox="1"/>
          <p:nvPr/>
        </p:nvSpPr>
        <p:spPr>
          <a:xfrm>
            <a:off x="1227354" y="3650767"/>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764" name="Google Shape;764;p88"/>
          <p:cNvCxnSpPr>
            <a:stCxn id="763" idx="1"/>
            <a:endCxn id="759" idx="1"/>
          </p:cNvCxnSpPr>
          <p:nvPr/>
        </p:nvCxnSpPr>
        <p:spPr>
          <a:xfrm>
            <a:off x="1227354" y="4193167"/>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3544520" y="2043333"/>
            <a:ext cx="1205600" cy="1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871600" y="549275"/>
            <a:ext cx="10448800" cy="724000"/>
          </a:xfrm>
          <a:prstGeom prst="rect">
            <a:avLst/>
          </a:prstGeom>
        </p:spPr>
        <p:txBody>
          <a:bodyPr spcFirstLastPara="1" vert="horz" wrap="square" lIns="68567" tIns="68567" rIns="68567" bIns="68567" rtlCol="0" anchor="t" anchorCtr="0">
            <a:noAutofit/>
          </a:bodyPr>
          <a:lstStyle/>
          <a:p>
            <a:r>
              <a:rPr lang="es" dirty="0"/>
              <a:t>Modulos en la estructura de la aplicación</a:t>
            </a:r>
            <a:endParaRPr dirty="0"/>
          </a:p>
        </p:txBody>
      </p:sp>
      <p:sp>
        <p:nvSpPr>
          <p:cNvPr id="771" name="Google Shape;771;p89"/>
          <p:cNvSpPr txBox="1">
            <a:spLocks noGrp="1"/>
          </p:cNvSpPr>
          <p:nvPr>
            <p:ph type="body" idx="4294967295"/>
          </p:nvPr>
        </p:nvSpPr>
        <p:spPr>
          <a:xfrm>
            <a:off x="6342208" y="1432000"/>
            <a:ext cx="3294800" cy="900400"/>
          </a:xfrm>
          <a:prstGeom prst="rect">
            <a:avLst/>
          </a:prstGeom>
        </p:spPr>
        <p:txBody>
          <a:bodyPr spcFirstLastPara="1" vert="horz" wrap="square" lIns="68567" tIns="68567" rIns="68567" bIns="68567" rtlCol="0" anchor="t" anchorCtr="0">
            <a:noAutofit/>
          </a:bodyPr>
          <a:lstStyle/>
          <a:p>
            <a:pPr marL="0" indent="0">
              <a:buNone/>
            </a:pPr>
            <a:r>
              <a:rPr lang="es" sz="2400" dirty="0"/>
              <a:t>Opciones del menú que cargarán inicialmente</a:t>
            </a:r>
            <a:endParaRPr sz="2400" dirty="0"/>
          </a:p>
        </p:txBody>
      </p:sp>
      <p:sp>
        <p:nvSpPr>
          <p:cNvPr id="772" name="Google Shape;772;p89"/>
          <p:cNvSpPr txBox="1"/>
          <p:nvPr/>
        </p:nvSpPr>
        <p:spPr>
          <a:xfrm>
            <a:off x="1292275" y="1646037"/>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773" name="Google Shape;773;p89"/>
          <p:cNvSpPr txBox="1"/>
          <p:nvPr/>
        </p:nvSpPr>
        <p:spPr>
          <a:xfrm>
            <a:off x="1292275" y="3830100"/>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774" name="Google Shape;774;p89"/>
          <p:cNvSpPr txBox="1"/>
          <p:nvPr/>
        </p:nvSpPr>
        <p:spPr>
          <a:xfrm>
            <a:off x="7239374" y="2504500"/>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775" name="Google Shape;775;p89"/>
          <p:cNvSpPr txBox="1">
            <a:spLocks noGrp="1"/>
          </p:cNvSpPr>
          <p:nvPr>
            <p:ph type="body" idx="4294967295"/>
          </p:nvPr>
        </p:nvSpPr>
        <p:spPr>
          <a:xfrm>
            <a:off x="6525275" y="3845300"/>
            <a:ext cx="3790800" cy="900400"/>
          </a:xfrm>
          <a:prstGeom prst="rect">
            <a:avLst/>
          </a:prstGeom>
        </p:spPr>
        <p:txBody>
          <a:bodyPr spcFirstLastPara="1" vert="horz" wrap="square" lIns="68567" tIns="68567" rIns="68567" bIns="68567" rtlCol="0" anchor="t" anchorCtr="0">
            <a:noAutofit/>
          </a:bodyPr>
          <a:lstStyle/>
          <a:p>
            <a:pPr marL="0" indent="0">
              <a:buNone/>
            </a:pPr>
            <a:r>
              <a:rPr lang="es-ES" sz="2400" dirty="0"/>
              <a:t>Opciones del menú que cargarán de forma diferida</a:t>
            </a:r>
          </a:p>
        </p:txBody>
      </p:sp>
      <p:sp>
        <p:nvSpPr>
          <p:cNvPr id="776" name="Google Shape;776;p89"/>
          <p:cNvSpPr txBox="1"/>
          <p:nvPr/>
        </p:nvSpPr>
        <p:spPr>
          <a:xfrm>
            <a:off x="7476008" y="4917799"/>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777" name="Google Shape;777;p89"/>
          <p:cNvCxnSpPr>
            <a:cxnSpLocks/>
            <a:stCxn id="771" idx="1"/>
            <a:endCxn id="774" idx="1"/>
          </p:cNvCxnSpPr>
          <p:nvPr/>
        </p:nvCxnSpPr>
        <p:spPr>
          <a:xfrm rot="10800000" flipH="1" flipV="1">
            <a:off x="6342208" y="1882200"/>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778" name="Google Shape;778;p89"/>
          <p:cNvCxnSpPr>
            <a:cxnSpLocks/>
            <a:stCxn id="775" idx="1"/>
            <a:endCxn id="776" idx="1"/>
          </p:cNvCxnSpPr>
          <p:nvPr/>
        </p:nvCxnSpPr>
        <p:spPr>
          <a:xfrm rot="10800000" flipH="1" flipV="1">
            <a:off x="6525274" y="4295500"/>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669013" y="2464171"/>
            <a:ext cx="6230800" cy="3659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ico-home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endParaRPr sz="1400" dirty="0">
              <a:solidFill>
                <a:srgbClr val="448C2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row</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ico-componente</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col</a:t>
            </a:r>
            <a:r>
              <a:rPr lang="es" sz="1400" dirty="0">
                <a:solidFill>
                  <a:srgbClr val="777777"/>
                </a:solidFill>
                <a:latin typeface="Courier New"/>
                <a:ea typeface="Courier New"/>
                <a:cs typeface="Courier New"/>
                <a:sym typeface="Courier New"/>
              </a:rPr>
              <a:t>"&gt;&lt;/</a:t>
            </a:r>
            <a:r>
              <a:rPr lang="es" sz="1400" dirty="0">
                <a:solidFill>
                  <a:srgbClr val="4B83CD"/>
                </a:solidFill>
                <a:latin typeface="Courier New"/>
                <a:ea typeface="Courier New"/>
                <a:cs typeface="Courier New"/>
                <a:sym typeface="Courier New"/>
              </a:rPr>
              <a:t>ico-componente</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777777"/>
                </a:solidFill>
                <a:latin typeface="Courier New"/>
                <a:ea typeface="Courier New"/>
                <a:cs typeface="Courier New"/>
                <a:sym typeface="Courier New"/>
              </a:rPr>
              <a:t>&gt;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448C27"/>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styles: []</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endParaRPr sz="1400" dirty="0">
              <a:solidFill>
                <a:srgbClr val="7A3E9D"/>
              </a:solidFill>
              <a:latin typeface="Courier New"/>
              <a:ea typeface="Courier New"/>
              <a:cs typeface="Courier New"/>
              <a:sym typeface="Courier New"/>
            </a:endParaRP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value</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input</a:t>
            </a:r>
            <a:r>
              <a:rPr lang="es" sz="1600">
                <a:solidFill>
                  <a:srgbClr val="979797"/>
                </a:solidFill>
              </a:rPr>
              <a:t>) = </a:t>
            </a:r>
            <a:r>
              <a:rPr lang="es" sz="1600">
                <a:solidFill>
                  <a:srgbClr val="CA8F76"/>
                </a:solidFill>
              </a:rPr>
              <a:t>'sNombre = $event.target.value'</a:t>
            </a:r>
            <a:r>
              <a:rPr lang="es" sz="1600">
                <a:solidFill>
                  <a:srgbClr val="808080"/>
                </a:solidFill>
              </a:rPr>
              <a:t>&gt;</a:t>
            </a:r>
            <a:endParaRPr lang="es-ES" sz="1400" b="1">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ngModelChange</a:t>
            </a:r>
            <a:r>
              <a:rPr lang="es" sz="1600">
                <a:solidFill>
                  <a:srgbClr val="979797"/>
                </a:solidFill>
              </a:rPr>
              <a:t>) = </a:t>
            </a:r>
            <a:r>
              <a:rPr lang="es" sz="1600">
                <a:solidFill>
                  <a:srgbClr val="CA8F76"/>
                </a:solidFill>
              </a:rPr>
              <a:t>'sNombre = $event'</a:t>
            </a:r>
            <a:r>
              <a:rPr lang="es" sz="1600">
                <a:solidFill>
                  <a:srgbClr val="808080"/>
                </a:solidFill>
              </a:rPr>
              <a:t>&gt;</a:t>
            </a:r>
            <a:endParaRPr lang="es-ES" sz="160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79" name="Google Shape;979;p115"/>
          <p:cNvSpPr txBox="1"/>
          <p:nvPr/>
        </p:nvSpPr>
        <p:spPr>
          <a:xfrm>
            <a:off x="1933216" y="1906434"/>
            <a:ext cx="5896400" cy="26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label </a:t>
            </a:r>
            <a:r>
              <a:rPr lang="es" sz="1600" dirty="0">
                <a:solidFill>
                  <a:srgbClr val="72A1BA"/>
                </a:solidFill>
              </a:rPr>
              <a:t>for</a:t>
            </a:r>
            <a:r>
              <a:rPr lang="es" sz="1600" dirty="0">
                <a:solidFill>
                  <a:srgbClr val="979797"/>
                </a:solidFill>
              </a:rPr>
              <a:t>=</a:t>
            </a:r>
            <a:r>
              <a:rPr lang="es" sz="1600" dirty="0">
                <a:solidFill>
                  <a:srgbClr val="CA8F76"/>
                </a:solidFill>
              </a:rPr>
              <a:t>"nombre"</a:t>
            </a:r>
            <a:r>
              <a:rPr lang="es" sz="1600" dirty="0">
                <a:solidFill>
                  <a:srgbClr val="808080"/>
                </a:solidFill>
              </a:rPr>
              <a:t>&gt;</a:t>
            </a:r>
            <a:r>
              <a:rPr lang="es" sz="1600" dirty="0">
                <a:solidFill>
                  <a:srgbClr val="979797"/>
                </a:solidFill>
              </a:rPr>
              <a:t>Dime tu nombre (y pulsa enter)</a:t>
            </a:r>
            <a:r>
              <a:rPr lang="es" sz="1600" dirty="0">
                <a:solidFill>
                  <a:srgbClr val="808080"/>
                </a:solidFill>
              </a:rPr>
              <a:t>&lt;/</a:t>
            </a:r>
            <a:r>
              <a:rPr lang="es" sz="1600" dirty="0">
                <a:solidFill>
                  <a:srgbClr val="569CD6"/>
                </a:solidFill>
              </a:rPr>
              <a:t>label</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button</a:t>
            </a:r>
            <a:r>
              <a:rPr lang="es" sz="1600" dirty="0">
                <a:solidFill>
                  <a:srgbClr val="979797"/>
                </a:solidFill>
              </a:rPr>
              <a:t> (</a:t>
            </a:r>
            <a:r>
              <a:rPr lang="es" sz="1600" dirty="0">
                <a:solidFill>
                  <a:srgbClr val="72A1BA"/>
                </a:solidFill>
              </a:rPr>
              <a:t>click</a:t>
            </a:r>
            <a:r>
              <a:rPr lang="es" sz="1600" dirty="0">
                <a:solidFill>
                  <a:srgbClr val="979797"/>
                </a:solidFill>
              </a:rPr>
              <a:t>)=</a:t>
            </a:r>
            <a:r>
              <a:rPr lang="es" sz="1600" dirty="0">
                <a:solidFill>
                  <a:srgbClr val="CA8F76"/>
                </a:solidFill>
              </a:rPr>
              <a:t>"nombre.value =''"</a:t>
            </a:r>
            <a:r>
              <a:rPr lang="es" sz="1600" dirty="0">
                <a:solidFill>
                  <a:srgbClr val="808080"/>
                </a:solidFill>
              </a:rPr>
              <a:t>&gt;</a:t>
            </a:r>
            <a:r>
              <a:rPr lang="es" sz="1600" dirty="0">
                <a:solidFill>
                  <a:srgbClr val="979797"/>
                </a:solidFill>
              </a:rPr>
              <a:t>Borrar</a:t>
            </a:r>
            <a:r>
              <a:rPr lang="es" sz="1600" dirty="0">
                <a:solidFill>
                  <a:srgbClr val="808080"/>
                </a:solidFill>
              </a:rPr>
              <a:t>&lt;/</a:t>
            </a:r>
            <a:r>
              <a:rPr lang="es" sz="1600" dirty="0">
                <a:solidFill>
                  <a:srgbClr val="569CD6"/>
                </a:solidFill>
              </a:rPr>
              <a:t>button</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form</a:t>
            </a:r>
            <a:r>
              <a:rPr lang="es" sz="1600" dirty="0">
                <a:solidFill>
                  <a:srgbClr val="808080"/>
                </a:solidFill>
              </a:rPr>
              <a:t>&gt;</a:t>
            </a:r>
            <a:endParaRPr sz="1600" dirty="0">
              <a:solidFill>
                <a:srgbClr val="808080"/>
              </a:solidFill>
            </a:endParaRPr>
          </a:p>
          <a:p>
            <a:pPr>
              <a:lnSpc>
                <a:spcPct val="135714"/>
              </a:lnSpc>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sz="1600" dirty="0">
              <a:solidFill>
                <a:srgbClr val="808080"/>
              </a:solidFill>
            </a:endParaRPr>
          </a:p>
          <a:p>
            <a:pPr>
              <a:lnSpc>
                <a:spcPct val="135714"/>
              </a:lnSpc>
              <a:buClr>
                <a:schemeClr val="dk1"/>
              </a:buClr>
              <a:buSzPts val="1100"/>
            </a:pPr>
            <a:endParaRPr sz="1600" dirty="0">
              <a:solidFill>
                <a:srgbClr val="808080"/>
              </a:solidFill>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80" name="Google Shape;980;p115"/>
          <p:cNvSpPr txBox="1"/>
          <p:nvPr/>
        </p:nvSpPr>
        <p:spPr>
          <a:xfrm>
            <a:off x="9102116" y="3515067"/>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6704914" y="2938295"/>
            <a:ext cx="2397202" cy="1164772"/>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3473638" y="3940595"/>
            <a:ext cx="5628478" cy="162472"/>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2770253" y="3592195"/>
            <a:ext cx="1406769"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6176914" y="2589895"/>
            <a:ext cx="10560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a:t>
            </a:r>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Tree>
    <p:extLst>
      <p:ext uri="{BB962C8B-B14F-4D97-AF65-F5344CB8AC3E}">
        <p14:creationId xmlns:p14="http://schemas.microsoft.com/office/powerpoint/2010/main" val="18427339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230086" cy="2274388"/>
          </a:xfrm>
        </p:spPr>
        <p:txBody>
          <a:bodyPr vert="horz" lIns="91440" tIns="45720" rIns="91440" bIns="45720" rtlCol="0" anchor="t">
            <a:normAutofit fontScale="90000"/>
          </a:bodyPr>
          <a:lstStyle/>
          <a:p>
            <a:r>
              <a:rPr lang="es-ES" sz="5000" dirty="0"/>
              <a:t>Elementos declarables: directivas y pipes.</a:t>
            </a:r>
            <a:br>
              <a:rPr lang="es-ES" sz="5000" dirty="0"/>
            </a:br>
            <a:r>
              <a:rPr lang="es-ES" sz="5000" dirty="0"/>
              <a:t>Gestión </a:t>
            </a:r>
            <a:r>
              <a:rPr lang="es-ES" sz="5000" kern="1200" dirty="0">
                <a:solidFill>
                  <a:schemeClr val="tx1"/>
                </a:solidFill>
                <a:latin typeface="+mj-lt"/>
                <a:ea typeface="+mj-ea"/>
                <a:cs typeface="+mj-cs"/>
              </a:rPr>
              <a:t>de datos: Formularios.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4" name="CuadroTexto 3">
            <a:extLst>
              <a:ext uri="{FF2B5EF4-FFF2-40B4-BE49-F238E27FC236}">
                <a16:creationId xmlns:a16="http://schemas.microsoft.com/office/drawing/2014/main" id="{2CDD8E27-6C75-4726-9687-C2F0490801DB}"/>
              </a:ext>
            </a:extLst>
          </p:cNvPr>
          <p:cNvSpPr txBox="1"/>
          <p:nvPr/>
        </p:nvSpPr>
        <p:spPr>
          <a:xfrm>
            <a:off x="1356918" y="5219912"/>
            <a:ext cx="2765372" cy="369332"/>
          </a:xfrm>
          <a:prstGeom prst="rect">
            <a:avLst/>
          </a:prstGeom>
          <a:noFill/>
        </p:spPr>
        <p:txBody>
          <a:bodyPr wrap="none" rtlCol="0">
            <a:spAutoFit/>
          </a:bodyPr>
          <a:lstStyle/>
          <a:p>
            <a:r>
              <a:rPr lang="es-ES" dirty="0"/>
              <a:t>Arquitectura de una SPA (2)</a:t>
            </a:r>
          </a:p>
        </p:txBody>
      </p:sp>
    </p:spTree>
    <p:extLst>
      <p:ext uri="{BB962C8B-B14F-4D97-AF65-F5344CB8AC3E}">
        <p14:creationId xmlns:p14="http://schemas.microsoft.com/office/powerpoint/2010/main" val="5474769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 (2)</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pPr lvl="1"/>
            <a:r>
              <a:rPr lang="es-ES" sz="2000" dirty="0"/>
              <a:t>Comunicación ente componentes. Input/Output</a:t>
            </a:r>
          </a:p>
          <a:p>
            <a:pPr lvl="1"/>
            <a:r>
              <a:rPr lang="es-ES" sz="2000" dirty="0"/>
              <a:t>Directivas.</a:t>
            </a:r>
          </a:p>
          <a:p>
            <a:pPr lvl="2"/>
            <a:r>
              <a:rPr lang="es-ES" sz="1600" dirty="0"/>
              <a:t>Directivas estructurales (</a:t>
            </a:r>
            <a:r>
              <a:rPr lang="es-ES" sz="1600" dirty="0" err="1"/>
              <a:t>ngIf</a:t>
            </a:r>
            <a:r>
              <a:rPr lang="es-ES" sz="1600" dirty="0"/>
              <a:t>, </a:t>
            </a:r>
            <a:r>
              <a:rPr lang="es-ES" sz="1600" dirty="0" err="1"/>
              <a:t>ngFor</a:t>
            </a:r>
            <a:r>
              <a:rPr lang="es-ES" sz="1600" dirty="0"/>
              <a:t>)</a:t>
            </a:r>
          </a:p>
          <a:p>
            <a:pPr lvl="2"/>
            <a:r>
              <a:rPr lang="es-ES" sz="1600" dirty="0"/>
              <a:t>Directivas y </a:t>
            </a:r>
            <a:r>
              <a:rPr lang="es-ES" sz="1600" dirty="0" err="1"/>
              <a:t>css</a:t>
            </a:r>
            <a:r>
              <a:rPr lang="es-ES" sz="1600" dirty="0"/>
              <a:t> (</a:t>
            </a:r>
            <a:r>
              <a:rPr lang="es-ES" sz="1600" dirty="0" err="1"/>
              <a:t>ngClass</a:t>
            </a:r>
            <a:r>
              <a:rPr lang="es-ES" sz="1600" dirty="0"/>
              <a:t>, </a:t>
            </a:r>
            <a:r>
              <a:rPr lang="es-ES" sz="1600" dirty="0" err="1"/>
              <a:t>ngStyle</a:t>
            </a:r>
            <a:r>
              <a:rPr lang="es-ES" sz="1600" dirty="0"/>
              <a:t> )</a:t>
            </a:r>
          </a:p>
          <a:p>
            <a:pPr lvl="1"/>
            <a:r>
              <a:rPr lang="es-ES" sz="2000" dirty="0"/>
              <a:t>Pipes. </a:t>
            </a:r>
          </a:p>
          <a:p>
            <a:pPr lvl="2"/>
            <a:r>
              <a:rPr lang="es-ES" sz="1600" dirty="0"/>
              <a:t>Pipes incorporados al </a:t>
            </a:r>
            <a:r>
              <a:rPr lang="es-ES" sz="1600" dirty="0" err="1"/>
              <a:t>framework</a:t>
            </a:r>
            <a:r>
              <a:rPr lang="es-ES" sz="1600" dirty="0"/>
              <a:t>. Internacionalización</a:t>
            </a:r>
          </a:p>
          <a:p>
            <a:pPr lvl="1"/>
            <a:r>
              <a:rPr lang="es-ES" sz="2000" dirty="0"/>
              <a:t>Formularios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031481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28" name="Google Shape;1028;p12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 - Lista</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NgFor: Iteración para mostra datos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NgIf: presentación condicional de los datos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Nueva funcionalidad: borrar tareas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borrar</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Filtros de salida nivel de las plantillas</a:t>
            </a:r>
          </a:p>
          <a:p>
            <a:r>
              <a:rPr lang="es-ES" sz="2000" dirty="0"/>
              <a:t>Dan formato a las expresiones</a:t>
            </a:r>
          </a:p>
          <a:p>
            <a:r>
              <a:rPr lang="es-ES" sz="2000" dirty="0"/>
              <a:t>Internamente invocan una función de transformación</a:t>
            </a:r>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Pipes</a:t>
            </a:r>
            <a:endParaRPr/>
          </a:p>
        </p:txBody>
      </p:sp>
      <p:graphicFrame>
        <p:nvGraphicFramePr>
          <p:cNvPr id="1034" name="Google Shape;1034;p122"/>
          <p:cNvGraphicFramePr/>
          <p:nvPr/>
        </p:nvGraphicFramePr>
        <p:xfrm>
          <a:off x="645200" y="1547284"/>
          <a:ext cx="5243667"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790100">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currency</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solidFill>
                            <a:srgbClr val="C00000"/>
                          </a:solidFill>
                        </a:rPr>
                        <a:t>date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lowercase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uppercase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titlecase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t>number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solidFill>
                            <a:srgbClr val="C00000"/>
                          </a:solidFill>
                        </a:rPr>
                        <a:t>decimal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solidFill>
                            <a:srgbClr val="C00000"/>
                          </a:solidFill>
                        </a:rPr>
                        <a:t>percent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6112500" y="1627633"/>
          <a:ext cx="5297234" cy="3874008"/>
        </p:xfrm>
        <a:graphic>
          <a:graphicData uri="http://schemas.openxmlformats.org/drawingml/2006/table">
            <a:tbl>
              <a:tblPr>
                <a:noFill/>
              </a:tblPr>
              <a:tblGrid>
                <a:gridCol w="1704200">
                  <a:extLst>
                    <a:ext uri="{9D8B030D-6E8A-4147-A177-3AD203B41FA5}">
                      <a16:colId xmlns:a16="http://schemas.microsoft.com/office/drawing/2014/main" val="20000"/>
                    </a:ext>
                  </a:extLst>
                </a:gridCol>
                <a:gridCol w="1749367">
                  <a:extLst>
                    <a:ext uri="{9D8B030D-6E8A-4147-A177-3AD203B41FA5}">
                      <a16:colId xmlns:a16="http://schemas.microsoft.com/office/drawing/2014/main" val="20001"/>
                    </a:ext>
                  </a:extLst>
                </a:gridCol>
                <a:gridCol w="1843667">
                  <a:extLst>
                    <a:ext uri="{9D8B030D-6E8A-4147-A177-3AD203B41FA5}">
                      <a16:colId xmlns:a16="http://schemas.microsoft.com/office/drawing/2014/main" val="20002"/>
                    </a:ext>
                  </a:extLst>
                </a:gridCol>
              </a:tblGrid>
              <a:tr h="419608">
                <a:tc>
                  <a:txBody>
                    <a:bodyPr/>
                    <a:lstStyle/>
                    <a:p>
                      <a:pPr marL="0" lvl="0" indent="0" algn="l" rtl="0">
                        <a:lnSpc>
                          <a:spcPct val="115000"/>
                        </a:lnSpc>
                        <a:spcBef>
                          <a:spcPts val="0"/>
                        </a:spcBef>
                        <a:spcAft>
                          <a:spcPts val="0"/>
                        </a:spcAft>
                        <a:buNone/>
                      </a:pPr>
                      <a:r>
                        <a:rPr lang="es" sz="2100" i="1"/>
                        <a:t>Filter/Pipe</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1.x</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Angular 2</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31800">
                <a:tc>
                  <a:txBody>
                    <a:bodyPr/>
                    <a:lstStyle/>
                    <a:p>
                      <a:pPr marL="0" lvl="0" indent="0" algn="l" rtl="0">
                        <a:lnSpc>
                          <a:spcPct val="115000"/>
                        </a:lnSpc>
                        <a:spcBef>
                          <a:spcPts val="0"/>
                        </a:spcBef>
                        <a:spcAft>
                          <a:spcPts val="0"/>
                        </a:spcAft>
                        <a:buNone/>
                      </a:pPr>
                      <a:r>
                        <a:rPr lang="es" sz="2100" i="1">
                          <a:solidFill>
                            <a:srgbClr val="C00000"/>
                          </a:solidFill>
                        </a:rPr>
                        <a:t>json</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1800">
                <a:tc>
                  <a:txBody>
                    <a:bodyPr/>
                    <a:lstStyle/>
                    <a:p>
                      <a:pPr marL="0" lvl="0" indent="0" algn="l" rtl="0">
                        <a:lnSpc>
                          <a:spcPct val="115000"/>
                        </a:lnSpc>
                        <a:spcBef>
                          <a:spcPts val="0"/>
                        </a:spcBef>
                        <a:spcAft>
                          <a:spcPts val="0"/>
                        </a:spcAft>
                        <a:buNone/>
                      </a:pPr>
                      <a:r>
                        <a:rPr lang="es" sz="2100" i="1"/>
                        <a:t>limitTo</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800">
                <a:tc>
                  <a:txBody>
                    <a:bodyPr/>
                    <a:lstStyle/>
                    <a:p>
                      <a:pPr marL="0" lvl="0" indent="0" algn="l" rtl="0">
                        <a:lnSpc>
                          <a:spcPct val="115000"/>
                        </a:lnSpc>
                        <a:spcBef>
                          <a:spcPts val="0"/>
                        </a:spcBef>
                        <a:spcAft>
                          <a:spcPts val="0"/>
                        </a:spcAft>
                        <a:buNone/>
                      </a:pPr>
                      <a:r>
                        <a:rPr lang="es" sz="2100" i="1">
                          <a:solidFill>
                            <a:srgbClr val="C00000"/>
                          </a:solidFill>
                        </a:rPr>
                        <a:t> slice</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1800">
                <a:tc>
                  <a:txBody>
                    <a:bodyPr/>
                    <a:lstStyle/>
                    <a:p>
                      <a:pPr marL="0" lvl="0" indent="0" algn="l" rtl="0">
                        <a:lnSpc>
                          <a:spcPct val="115000"/>
                        </a:lnSpc>
                        <a:spcBef>
                          <a:spcPts val="0"/>
                        </a:spcBef>
                        <a:spcAft>
                          <a:spcPts val="0"/>
                        </a:spcAft>
                        <a:buNone/>
                      </a:pPr>
                      <a:r>
                        <a:rPr lang="es" sz="2100" i="1">
                          <a:solidFill>
                            <a:srgbClr val="C00000"/>
                          </a:solidFill>
                        </a:rPr>
                        <a:t>i18nSelect</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1800">
                <a:tc>
                  <a:txBody>
                    <a:bodyPr/>
                    <a:lstStyle/>
                    <a:p>
                      <a:pPr marL="0" lvl="0" indent="0" algn="l" rtl="0">
                        <a:lnSpc>
                          <a:spcPct val="115000"/>
                        </a:lnSpc>
                        <a:spcBef>
                          <a:spcPts val="0"/>
                        </a:spcBef>
                        <a:spcAft>
                          <a:spcPts val="0"/>
                        </a:spcAft>
                        <a:buNone/>
                      </a:pPr>
                      <a:r>
                        <a:rPr lang="es" sz="2100" i="1">
                          <a:solidFill>
                            <a:srgbClr val="C00000"/>
                          </a:solidFill>
                        </a:rPr>
                        <a:t>i18nPlural</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800">
                <a:tc>
                  <a:txBody>
                    <a:bodyPr/>
                    <a:lstStyle/>
                    <a:p>
                      <a:pPr marL="0" lvl="0" indent="0" algn="l" rtl="0">
                        <a:lnSpc>
                          <a:spcPct val="115000"/>
                        </a:lnSpc>
                        <a:spcBef>
                          <a:spcPts val="0"/>
                        </a:spcBef>
                        <a:spcAft>
                          <a:spcPts val="0"/>
                        </a:spcAft>
                        <a:buNone/>
                      </a:pPr>
                      <a:r>
                        <a:rPr lang="es" sz="2100" i="1">
                          <a:solidFill>
                            <a:srgbClr val="C00000"/>
                          </a:solidFill>
                        </a:rPr>
                        <a:t>async</a:t>
                      </a:r>
                      <a:endParaRPr sz="2100" i="1">
                        <a:solidFill>
                          <a:srgbClr val="C00000"/>
                        </a:solidFill>
                      </a:endParaRPr>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1800">
                <a:tc>
                  <a:txBody>
                    <a:bodyPr/>
                    <a:lstStyle/>
                    <a:p>
                      <a:pPr marL="0" lvl="0" indent="0" algn="l" rtl="0">
                        <a:lnSpc>
                          <a:spcPct val="115000"/>
                        </a:lnSpc>
                        <a:spcBef>
                          <a:spcPts val="0"/>
                        </a:spcBef>
                        <a:spcAft>
                          <a:spcPts val="0"/>
                        </a:spcAft>
                        <a:buNone/>
                      </a:pPr>
                      <a:r>
                        <a:rPr lang="es" sz="2100" i="1"/>
                        <a:t>orderBy</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1800">
                <a:tc>
                  <a:txBody>
                    <a:bodyPr/>
                    <a:lstStyle/>
                    <a:p>
                      <a:pPr marL="0" lvl="0" indent="0" algn="l" rtl="0">
                        <a:lnSpc>
                          <a:spcPct val="115000"/>
                        </a:lnSpc>
                        <a:spcBef>
                          <a:spcPts val="0"/>
                        </a:spcBef>
                        <a:spcAft>
                          <a:spcPts val="0"/>
                        </a:spcAft>
                        <a:buNone/>
                      </a:pPr>
                      <a:r>
                        <a:rPr lang="es" sz="2100" i="1"/>
                        <a:t>filter</a:t>
                      </a:r>
                      <a:endParaRPr sz="2100" i="1"/>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2100"/>
                        <a:t>✓</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2100"/>
                        <a:t> </a:t>
                      </a:r>
                      <a:endParaRPr sz="2100"/>
                    </a:p>
                  </a:txBody>
                  <a:tcPr marL="50800" marR="50800" marT="33867" marB="33867">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a:xfrm>
            <a:off x="958506" y="800392"/>
            <a:ext cx="10264697" cy="1212102"/>
          </a:xfrm>
        </p:spPr>
        <p:txBody>
          <a:bodyPr>
            <a:normAutofit/>
          </a:bodyPr>
          <a:lstStyle/>
          <a:p>
            <a:r>
              <a:rPr lang="es-ES" sz="4000">
                <a:solidFill>
                  <a:srgbClr val="FFFFFF"/>
                </a:solidFill>
              </a:rPr>
              <a:t>Intercionalización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a:xfrm>
            <a:off x="1367624" y="2490436"/>
            <a:ext cx="9708995" cy="3567173"/>
          </a:xfrm>
        </p:spPr>
        <p:txBody>
          <a:bodyPr anchor="ctr">
            <a:normAutofit/>
          </a:bodyPr>
          <a:lstStyle/>
          <a:p>
            <a:r>
              <a:rPr lang="es-ES" sz="2200" dirty="0"/>
              <a:t>Registro de un conjunto de valores para una localización (es)</a:t>
            </a:r>
          </a:p>
          <a:p>
            <a:pPr lvl="1"/>
            <a:r>
              <a:rPr lang="es-ES" sz="2200" dirty="0" err="1"/>
              <a:t>import</a:t>
            </a:r>
            <a:r>
              <a:rPr lang="es-ES" sz="2200" dirty="0"/>
              <a:t> </a:t>
            </a:r>
            <a:r>
              <a:rPr lang="es-ES" sz="2200" dirty="0" err="1"/>
              <a:t>localeEs</a:t>
            </a:r>
            <a:r>
              <a:rPr lang="es-ES" sz="2200" dirty="0"/>
              <a:t> </a:t>
            </a:r>
            <a:r>
              <a:rPr lang="es-ES" sz="2200" dirty="0" err="1"/>
              <a:t>from</a:t>
            </a:r>
            <a:r>
              <a:rPr lang="es-ES" sz="2200" dirty="0"/>
              <a:t> '@angular/</a:t>
            </a:r>
            <a:r>
              <a:rPr lang="es-ES" sz="2200" dirty="0" err="1"/>
              <a:t>common</a:t>
            </a:r>
            <a:r>
              <a:rPr lang="es-ES" sz="2200" dirty="0"/>
              <a:t>/locales/es';</a:t>
            </a:r>
          </a:p>
          <a:p>
            <a:pPr lvl="1"/>
            <a:r>
              <a:rPr lang="es-ES" sz="2200" dirty="0" err="1"/>
              <a:t>import</a:t>
            </a:r>
            <a:r>
              <a:rPr lang="es-ES" sz="2200" dirty="0"/>
              <a:t> { </a:t>
            </a:r>
            <a:r>
              <a:rPr lang="es-ES" sz="2200" dirty="0" err="1"/>
              <a:t>registerLocaleData</a:t>
            </a:r>
            <a:r>
              <a:rPr lang="es-ES" sz="2200" dirty="0"/>
              <a:t> } </a:t>
            </a:r>
            <a:r>
              <a:rPr lang="es-ES" sz="2200" dirty="0" err="1"/>
              <a:t>from</a:t>
            </a:r>
            <a:r>
              <a:rPr lang="es-ES" sz="2200" dirty="0"/>
              <a:t> '@angular/</a:t>
            </a:r>
            <a:r>
              <a:rPr lang="es-ES" sz="2200" dirty="0" err="1"/>
              <a:t>common</a:t>
            </a:r>
            <a:r>
              <a:rPr lang="es-ES" sz="2200" dirty="0"/>
              <a:t>';</a:t>
            </a:r>
          </a:p>
          <a:p>
            <a:pPr lvl="1"/>
            <a:r>
              <a:rPr lang="es-ES" sz="2200" dirty="0" err="1"/>
              <a:t>registerLocaleData</a:t>
            </a:r>
            <a:r>
              <a:rPr lang="es-ES" sz="2200" dirty="0"/>
              <a:t>(</a:t>
            </a:r>
            <a:r>
              <a:rPr lang="es-ES" sz="2200" dirty="0" err="1"/>
              <a:t>localeEs</a:t>
            </a:r>
            <a:r>
              <a:rPr lang="es-ES" sz="2200" dirty="0"/>
              <a:t>);</a:t>
            </a:r>
          </a:p>
          <a:p>
            <a:r>
              <a:rPr lang="es-ES" sz="2200" dirty="0"/>
              <a:t>El valor registrado puede ser usado en los pipes que soportan diferentes localizaciones (date, </a:t>
            </a:r>
            <a:r>
              <a:rPr lang="es-ES" sz="2200" dirty="0" err="1"/>
              <a:t>currency</a:t>
            </a:r>
            <a:r>
              <a:rPr lang="es-ES" sz="2200" dirty="0"/>
              <a:t>)</a:t>
            </a:r>
          </a:p>
          <a:p>
            <a:r>
              <a:rPr lang="es-ES" sz="2200" dirty="0"/>
              <a:t>Cambio del valor de localización usado globalmente por la aplicación</a:t>
            </a:r>
          </a:p>
          <a:p>
            <a:pPr lvl="1"/>
            <a:r>
              <a:rPr lang="es-ES" sz="2200" dirty="0" err="1"/>
              <a:t>import</a:t>
            </a:r>
            <a:r>
              <a:rPr lang="es-ES" sz="2200" dirty="0"/>
              <a:t> { LOCALE_ID, </a:t>
            </a:r>
            <a:r>
              <a:rPr lang="es-ES" sz="2200" dirty="0" err="1"/>
              <a:t>NgModule</a:t>
            </a:r>
            <a:r>
              <a:rPr lang="es-ES" sz="2200" dirty="0"/>
              <a:t> } </a:t>
            </a:r>
            <a:r>
              <a:rPr lang="es-ES" sz="2200" dirty="0" err="1"/>
              <a:t>from</a:t>
            </a:r>
            <a:r>
              <a:rPr lang="es-ES" sz="2200" dirty="0"/>
              <a:t> '@angular/</a:t>
            </a:r>
            <a:r>
              <a:rPr lang="es-ES" sz="2200" dirty="0" err="1"/>
              <a:t>core</a:t>
            </a:r>
            <a:r>
              <a:rPr lang="es-ES" sz="2200" dirty="0"/>
              <a:t>';</a:t>
            </a:r>
          </a:p>
          <a:p>
            <a:pPr lvl="1"/>
            <a:r>
              <a:rPr lang="es-ES" sz="2200" dirty="0" err="1"/>
              <a:t>providers</a:t>
            </a:r>
            <a:r>
              <a:rPr lang="es-ES" sz="2200" dirty="0"/>
              <a:t>: [ { </a:t>
            </a:r>
            <a:r>
              <a:rPr lang="es-ES" sz="2200" dirty="0" err="1"/>
              <a:t>provide</a:t>
            </a:r>
            <a:r>
              <a:rPr lang="es-ES" sz="2200" dirty="0"/>
              <a:t>: LOCALE_ID, </a:t>
            </a:r>
            <a:r>
              <a:rPr lang="es-ES" sz="2200" dirty="0" err="1"/>
              <a:t>useValue</a:t>
            </a:r>
            <a:r>
              <a:rPr lang="es-ES" sz="2200" dirty="0"/>
              <a:t>: 'es' } ]</a:t>
            </a:r>
          </a:p>
        </p:txBody>
      </p:sp>
    </p:spTree>
    <p:extLst>
      <p:ext uri="{BB962C8B-B14F-4D97-AF65-F5344CB8AC3E}">
        <p14:creationId xmlns:p14="http://schemas.microsoft.com/office/powerpoint/2010/main" val="15857049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Comunicación entre componentes</a:t>
            </a:r>
            <a:endParaRPr/>
          </a:p>
        </p:txBody>
      </p:sp>
      <p:sp>
        <p:nvSpPr>
          <p:cNvPr id="990" name="Google Shape;990;p116"/>
          <p:cNvSpPr txBox="1">
            <a:spLocks noGrp="1"/>
          </p:cNvSpPr>
          <p:nvPr>
            <p:ph type="body" idx="4294967295"/>
          </p:nvPr>
        </p:nvSpPr>
        <p:spPr>
          <a:xfrm>
            <a:off x="790567" y="1047755"/>
            <a:ext cx="10448800" cy="1066000"/>
          </a:xfrm>
          <a:prstGeom prst="rect">
            <a:avLst/>
          </a:prstGeom>
        </p:spPr>
        <p:txBody>
          <a:bodyPr spcFirstLastPara="1" vert="horz" wrap="square" lIns="68567" tIns="68567" rIns="68567" bIns="68567" rtlCol="0" anchor="t" anchorCtr="0">
            <a:noAutofit/>
          </a:bodyPr>
          <a:lstStyle/>
          <a:p>
            <a:pPr marL="0" indent="0"/>
            <a:r>
              <a:rPr lang="es"/>
              <a:t>Comunicación entre un componente padre (contenedor) y un componente hijo (incluido en el anterior)</a:t>
            </a:r>
            <a:endParaRPr/>
          </a:p>
        </p:txBody>
      </p:sp>
      <p:sp>
        <p:nvSpPr>
          <p:cNvPr id="991" name="Google Shape;991;p116"/>
          <p:cNvSpPr txBox="1"/>
          <p:nvPr/>
        </p:nvSpPr>
        <p:spPr>
          <a:xfrm>
            <a:off x="2210100" y="2294667"/>
            <a:ext cx="7447200" cy="3161200"/>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400" dirty="0">
                <a:solidFill>
                  <a:schemeClr val="dk1"/>
                </a:solidFill>
              </a:rPr>
              <a:t>Configuración de propiedades (Padre → Hijo)</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Envío de eventos (Hijo → Padre)</a:t>
            </a:r>
            <a:endParaRPr sz="2400" dirty="0">
              <a:solidFill>
                <a:schemeClr val="dk1"/>
              </a:solidFill>
            </a:endParaRPr>
          </a:p>
          <a:p>
            <a:pPr>
              <a:lnSpc>
                <a:spcPct val="115000"/>
              </a:lnSpc>
            </a:pPr>
            <a:r>
              <a:rPr lang="es" sz="2400" dirty="0">
                <a:solidFill>
                  <a:schemeClr val="dk1"/>
                </a:solidFill>
              </a:rPr>
              <a:t> </a:t>
            </a:r>
            <a:endParaRPr sz="2400" dirty="0">
              <a:solidFill>
                <a:schemeClr val="dk1"/>
              </a:solidFill>
            </a:endParaRPr>
          </a:p>
          <a:p>
            <a:pPr marL="609585" indent="-397923">
              <a:lnSpc>
                <a:spcPct val="115000"/>
              </a:lnSpc>
              <a:buClr>
                <a:schemeClr val="dk1"/>
              </a:buClr>
              <a:buSzPts val="1100"/>
              <a:buChar char="●"/>
            </a:pPr>
            <a:r>
              <a:rPr lang="es" sz="2400" dirty="0">
                <a:solidFill>
                  <a:schemeClr val="dk1"/>
                </a:solidFill>
              </a:rPr>
              <a:t>Invocación de métodos (Padre → Hijo)</a:t>
            </a:r>
            <a:endParaRPr sz="2400" dirty="0">
              <a:solidFill>
                <a:schemeClr val="dk1"/>
              </a:solidFill>
            </a:endParaRPr>
          </a:p>
          <a:p>
            <a:pPr marL="1219170" lvl="1" indent="-397923">
              <a:lnSpc>
                <a:spcPct val="115000"/>
              </a:lnSpc>
              <a:buClr>
                <a:schemeClr val="dk1"/>
              </a:buClr>
              <a:buSzPts val="1100"/>
              <a:buChar char="○"/>
            </a:pPr>
            <a:r>
              <a:rPr lang="es" sz="2400" dirty="0">
                <a:solidFill>
                  <a:schemeClr val="dk1"/>
                </a:solidFill>
              </a:rPr>
              <a:t>Con variable </a:t>
            </a:r>
            <a:r>
              <a:rPr lang="es" sz="2400" i="1" dirty="0">
                <a:solidFill>
                  <a:schemeClr val="dk1"/>
                </a:solidFill>
              </a:rPr>
              <a:t>template</a:t>
            </a:r>
            <a:endParaRPr sz="2400" i="1" dirty="0">
              <a:solidFill>
                <a:schemeClr val="dk1"/>
              </a:solidFill>
            </a:endParaRPr>
          </a:p>
          <a:p>
            <a:pPr marL="1219170" lvl="1" indent="-397923">
              <a:lnSpc>
                <a:spcPct val="115000"/>
              </a:lnSpc>
              <a:buClr>
                <a:schemeClr val="dk1"/>
              </a:buClr>
              <a:buSzPts val="1100"/>
              <a:buChar char="○"/>
            </a:pPr>
            <a:r>
              <a:rPr lang="es" sz="2400" dirty="0">
                <a:solidFill>
                  <a:schemeClr val="dk1"/>
                </a:solidFill>
              </a:rPr>
              <a:t>Inyectando hijo con </a:t>
            </a:r>
            <a:r>
              <a:rPr lang="es" sz="2400" i="1" dirty="0">
                <a:solidFill>
                  <a:schemeClr val="dk1"/>
                </a:solidFill>
              </a:rPr>
              <a:t>@ViewChild</a:t>
            </a:r>
            <a:endParaRPr sz="2400" i="1" dirty="0">
              <a:solidFill>
                <a:schemeClr val="dk1"/>
              </a:solidFill>
            </a:endParaRPr>
          </a:p>
          <a:p>
            <a:pPr marL="609585" indent="-397923">
              <a:lnSpc>
                <a:spcPct val="115000"/>
              </a:lnSpc>
              <a:buClr>
                <a:schemeClr val="dk1"/>
              </a:buClr>
              <a:buSzPts val="1100"/>
              <a:buChar char="●"/>
            </a:pPr>
            <a:r>
              <a:rPr lang="es" sz="2400" dirty="0">
                <a:solidFill>
                  <a:schemeClr val="dk1"/>
                </a:solidFill>
              </a:rPr>
              <a:t>Compartiendo el mismo servicio (Padre ↔ Hijo)</a:t>
            </a:r>
            <a:endParaRPr sz="2400" dirty="0">
              <a:solidFill>
                <a:schemeClr val="dk1"/>
              </a:solidFill>
            </a:endParaRPr>
          </a:p>
        </p:txBody>
      </p:sp>
      <p:sp>
        <p:nvSpPr>
          <p:cNvPr id="992" name="Google Shape;992;p116"/>
          <p:cNvSpPr/>
          <p:nvPr/>
        </p:nvSpPr>
        <p:spPr>
          <a:xfrm>
            <a:off x="2256515" y="2393735"/>
            <a:ext cx="672966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Configuración de propiedades</a:t>
            </a:r>
            <a:endParaRPr/>
          </a:p>
        </p:txBody>
      </p:sp>
      <p:sp>
        <p:nvSpPr>
          <p:cNvPr id="998" name="Google Shape;998;p117"/>
          <p:cNvSpPr txBox="1">
            <a:spLocks noGrp="1"/>
          </p:cNvSpPr>
          <p:nvPr>
            <p:ph type="body" idx="4294967295"/>
          </p:nvPr>
        </p:nvSpPr>
        <p:spPr>
          <a:xfrm>
            <a:off x="771533" y="1747800"/>
            <a:ext cx="3345588" cy="3362400"/>
          </a:xfrm>
          <a:prstGeom prst="rect">
            <a:avLst/>
          </a:prstGeom>
        </p:spPr>
        <p:txBody>
          <a:bodyPr spcFirstLastPara="1" vert="horz" wrap="square" lIns="68567" tIns="68567" rIns="68567" bIns="68567" rtlCol="0" anchor="t" anchorCtr="0">
            <a:noAutofit/>
          </a:bodyPr>
          <a:lstStyle/>
          <a:p>
            <a:pPr>
              <a:buClr>
                <a:schemeClr val="dk1"/>
              </a:buClr>
              <a:buSzPts val="1100"/>
            </a:pPr>
            <a:r>
              <a:rPr lang="es-ES" sz="2400" dirty="0"/>
              <a:t>El componente padre puede especificar propiedades en</a:t>
            </a:r>
          </a:p>
          <a:p>
            <a:pPr>
              <a:buClr>
                <a:schemeClr val="dk1"/>
              </a:buClr>
              <a:buSzPts val="1100"/>
            </a:pPr>
            <a:r>
              <a:rPr lang="es-ES" sz="2400" dirty="0"/>
              <a:t>el componente hijo como si fuera un elemento nativo HTML</a:t>
            </a:r>
          </a:p>
          <a:p>
            <a:pPr>
              <a:buClr>
                <a:schemeClr val="dk1"/>
              </a:buClr>
              <a:buSzPts val="1100"/>
            </a:pPr>
            <a:endParaRPr sz="2400" dirty="0"/>
          </a:p>
        </p:txBody>
      </p:sp>
      <p:pic>
        <p:nvPicPr>
          <p:cNvPr id="999" name="Google Shape;999;p117"/>
          <p:cNvPicPr preferRelativeResize="0"/>
          <p:nvPr/>
        </p:nvPicPr>
        <p:blipFill>
          <a:blip r:embed="rId3">
            <a:alphaModFix/>
          </a:blip>
          <a:stretch>
            <a:fillRect/>
          </a:stretch>
        </p:blipFill>
        <p:spPr>
          <a:xfrm>
            <a:off x="4395471" y="1378142"/>
            <a:ext cx="6267263" cy="369935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Envío de eventos</a:t>
            </a:r>
            <a:endParaRPr/>
          </a:p>
        </p:txBody>
      </p:sp>
      <p:sp>
        <p:nvSpPr>
          <p:cNvPr id="1005" name="Google Shape;1005;p118"/>
          <p:cNvSpPr txBox="1">
            <a:spLocks noGrp="1"/>
          </p:cNvSpPr>
          <p:nvPr>
            <p:ph type="body" idx="4294967295"/>
          </p:nvPr>
        </p:nvSpPr>
        <p:spPr>
          <a:xfrm>
            <a:off x="771525" y="1681893"/>
            <a:ext cx="2839200" cy="3247050"/>
          </a:xfrm>
          <a:prstGeom prst="rect">
            <a:avLst/>
          </a:prstGeom>
        </p:spPr>
        <p:txBody>
          <a:bodyPr spcFirstLastPara="1" vert="horz" wrap="square" lIns="68567" tIns="68567" rIns="68567" bIns="68567" rtlCol="0" anchor="t" anchorCtr="0">
            <a:noAutofit/>
          </a:bodyPr>
          <a:lstStyle/>
          <a:p>
            <a:pPr>
              <a:buClr>
                <a:schemeClr val="dk1"/>
              </a:buClr>
              <a:buSzPts val="1100"/>
            </a:pPr>
            <a:r>
              <a:rPr lang="es" sz="2400" dirty="0"/>
              <a:t>El componente hijo puede generar eventos que son atendidos</a:t>
            </a:r>
            <a:endParaRPr sz="2400" dirty="0"/>
          </a:p>
          <a:p>
            <a:pPr>
              <a:buClr>
                <a:schemeClr val="dk1"/>
              </a:buClr>
              <a:buSzPts val="1100"/>
            </a:pPr>
            <a:r>
              <a:rPr lang="es" sz="2400" dirty="0"/>
              <a:t>por el padre como si fuera un elemento nativo HTML</a:t>
            </a:r>
            <a:endParaRPr sz="2400" dirty="0"/>
          </a:p>
          <a:p>
            <a:pPr>
              <a:buClr>
                <a:schemeClr val="dk1"/>
              </a:buClr>
              <a:buSzPts val="1100"/>
            </a:pPr>
            <a:endParaRPr sz="2400" dirty="0"/>
          </a:p>
        </p:txBody>
      </p:sp>
      <p:pic>
        <p:nvPicPr>
          <p:cNvPr id="1006" name="Google Shape;1006;p118"/>
          <p:cNvPicPr preferRelativeResize="0"/>
          <p:nvPr/>
        </p:nvPicPr>
        <p:blipFill>
          <a:blip r:embed="rId3">
            <a:alphaModFix/>
          </a:blip>
          <a:stretch>
            <a:fillRect/>
          </a:stretch>
        </p:blipFill>
        <p:spPr>
          <a:xfrm>
            <a:off x="3922737" y="1681893"/>
            <a:ext cx="7780627" cy="389609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33318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2"/>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3">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406611977"/>
              </p:ext>
            </p:extLst>
          </p:nvPr>
        </p:nvGraphicFramePr>
        <p:xfrm>
          <a:off x="7437722" y="3954677"/>
          <a:ext cx="3928544" cy="11125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la vista</a:t>
            </a:r>
            <a:endParaRPr/>
          </a:p>
        </p:txBody>
      </p:sp>
      <p:sp>
        <p:nvSpPr>
          <p:cNvPr id="1046" name="Google Shape;1046;p124"/>
          <p:cNvSpPr txBox="1">
            <a:spLocks noGrp="1"/>
          </p:cNvSpPr>
          <p:nvPr>
            <p:ph type="body" idx="4294967295"/>
          </p:nvPr>
        </p:nvSpPr>
        <p:spPr>
          <a:xfrm>
            <a:off x="771541" y="1650517"/>
            <a:ext cx="10448800" cy="3362400"/>
          </a:xfrm>
          <a:prstGeom prst="rect">
            <a:avLst/>
          </a:prstGeom>
        </p:spPr>
        <p:txBody>
          <a:bodyPr spcFirstLastPara="1" vert="horz" wrap="square" lIns="68567" tIns="68567" rIns="68567" bIns="68567" rtlCol="0" anchor="t" anchorCtr="0">
            <a:noAutofit/>
          </a:bodyPr>
          <a:lstStyle/>
          <a:p>
            <a:pPr marL="0" indent="0"/>
            <a:r>
              <a:rPr lang="es"/>
              <a:t>Basados en la Vista (Template Driven)</a:t>
            </a:r>
            <a:endParaRPr/>
          </a:p>
          <a:p>
            <a:pPr marL="0" indent="0"/>
            <a:endParaRPr/>
          </a:p>
          <a:p>
            <a:pPr indent="-474121">
              <a:buChar char="●"/>
            </a:pPr>
            <a:r>
              <a:rPr lang="es"/>
              <a:t>Similares a los utilizados en AngularJS</a:t>
            </a:r>
            <a:endParaRPr/>
          </a:p>
          <a:p>
            <a:pPr indent="-474121">
              <a:buChar char="●"/>
            </a:pPr>
            <a:r>
              <a:rPr lang="es"/>
              <a:t>La detección del cambio sigue el patrón Push</a:t>
            </a:r>
            <a:endParaRPr/>
          </a:p>
          <a:p>
            <a:pPr indent="-474121">
              <a:buChar char="●"/>
            </a:pPr>
            <a:r>
              <a:rPr lang="es"/>
              <a:t>La clave está en el doble binding</a:t>
            </a:r>
            <a:endParaRPr/>
          </a:p>
          <a:p>
            <a:pPr indent="-474121">
              <a:buChar char="●"/>
            </a:pPr>
            <a:r>
              <a:rPr lang="es"/>
              <a:t>Se necesita importar el módulo FormsModule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Basados en el Modelo</a:t>
            </a:r>
            <a:endParaRPr/>
          </a:p>
        </p:txBody>
      </p:sp>
      <p:sp>
        <p:nvSpPr>
          <p:cNvPr id="1052" name="Google Shape;1052;p125"/>
          <p:cNvSpPr txBox="1">
            <a:spLocks noGrp="1"/>
          </p:cNvSpPr>
          <p:nvPr>
            <p:ph type="body" idx="4294967295"/>
          </p:nvPr>
        </p:nvSpPr>
        <p:spPr>
          <a:xfrm>
            <a:off x="771541" y="1747784"/>
            <a:ext cx="10448800" cy="3362400"/>
          </a:xfrm>
          <a:prstGeom prst="rect">
            <a:avLst/>
          </a:prstGeom>
        </p:spPr>
        <p:txBody>
          <a:bodyPr spcFirstLastPara="1" vert="horz" wrap="square" lIns="68567" tIns="68567" rIns="68567" bIns="68567" rtlCol="0" anchor="t" anchorCtr="0">
            <a:noAutofit/>
          </a:bodyPr>
          <a:lstStyle/>
          <a:p>
            <a:pPr marL="0" indent="0"/>
            <a:r>
              <a:rPr lang="es"/>
              <a:t>Basados en el Modelo (Model Driven)</a:t>
            </a:r>
            <a:endParaRPr/>
          </a:p>
          <a:p>
            <a:pPr marL="0" indent="0"/>
            <a:endParaRPr/>
          </a:p>
          <a:p>
            <a:pPr indent="-474121">
              <a:buChar char="●"/>
            </a:pPr>
            <a:r>
              <a:rPr lang="es"/>
              <a:t>Emplean programación reactiva</a:t>
            </a:r>
            <a:endParaRPr/>
          </a:p>
          <a:p>
            <a:pPr indent="-474121">
              <a:buChar char="●"/>
            </a:pPr>
            <a:r>
              <a:rPr lang="es"/>
              <a:t>La detección del cambio sigue el patrón Observer (Pull)</a:t>
            </a:r>
            <a:endParaRPr/>
          </a:p>
          <a:p>
            <a:pPr indent="-474121">
              <a:buChar char="●"/>
            </a:pPr>
            <a:r>
              <a:rPr lang="es"/>
              <a:t>Se necesita importar el módulo ReactiveFormsModule</a:t>
            </a:r>
            <a:endParaRPr/>
          </a:p>
          <a:p>
            <a:pPr indent="-474121">
              <a:buChar char="●"/>
            </a:pPr>
            <a:r>
              <a:rPr lang="es"/>
              <a:t>Son la opción recomendable en Angular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Elementos HTML de un formulario</a:t>
            </a:r>
            <a:endParaRPr/>
          </a:p>
        </p:txBody>
      </p:sp>
      <p:sp>
        <p:nvSpPr>
          <p:cNvPr id="1058" name="Google Shape;1058;p126"/>
          <p:cNvSpPr txBox="1">
            <a:spLocks noGrp="1"/>
          </p:cNvSpPr>
          <p:nvPr>
            <p:ph type="body" idx="4294967295"/>
          </p:nvPr>
        </p:nvSpPr>
        <p:spPr>
          <a:xfrm>
            <a:off x="4118613" y="1168450"/>
            <a:ext cx="5034000" cy="5306618"/>
          </a:xfrm>
          <a:prstGeom prst="rect">
            <a:avLst/>
          </a:prstGeom>
        </p:spPr>
        <p:txBody>
          <a:bodyPr spcFirstLastPara="1" vert="horz" wrap="square" lIns="68567" tIns="68567" rIns="68567" bIns="68567" rtlCol="0" anchor="t" anchorCtr="0">
            <a:noAutofit/>
          </a:bodyPr>
          <a:lstStyle/>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password</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email | tel | url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search</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number | range</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color</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submit</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date | datetime | datetime-local</a:t>
            </a:r>
            <a:endParaRPr sz="1400"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month | week | time</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textbox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checkbox</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input type radio</a:t>
            </a:r>
            <a:endParaRPr sz="1400"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 sz="1400" dirty="0">
                <a:solidFill>
                  <a:schemeClr val="dk1"/>
                </a:solidFill>
                <a:latin typeface="Arial"/>
                <a:ea typeface="Arial"/>
                <a:cs typeface="Arial"/>
                <a:sym typeface="Arial"/>
              </a:rPr>
              <a:t>select/options</a:t>
            </a:r>
            <a:endParaRPr sz="1400" dirty="0">
              <a:solidFill>
                <a:schemeClr val="dk1"/>
              </a:solidFill>
              <a:latin typeface="Arial"/>
              <a:ea typeface="Arial"/>
              <a:cs typeface="Arial"/>
              <a:sym typeface="Arial"/>
            </a:endParaRPr>
          </a:p>
          <a:p>
            <a:pPr indent="-406390">
              <a:lnSpc>
                <a:spcPct val="115000"/>
              </a:lnSpc>
              <a:buClr>
                <a:schemeClr val="dk1"/>
              </a:buClr>
              <a:buSzPts val="1200"/>
              <a:buFont typeface="Arial"/>
              <a:buChar char="●"/>
            </a:pPr>
            <a:r>
              <a:rPr lang="es" sz="1400" dirty="0">
                <a:solidFill>
                  <a:schemeClr val="dk1"/>
                </a:solidFill>
                <a:latin typeface="Arial"/>
                <a:ea typeface="Arial"/>
                <a:cs typeface="Arial"/>
                <a:sym typeface="Arial"/>
              </a:rPr>
              <a:t>button</a:t>
            </a:r>
            <a:endParaRPr sz="1400" dirty="0">
              <a:solidFill>
                <a:schemeClr val="dk1"/>
              </a:solidFill>
              <a:latin typeface="Arial"/>
              <a:ea typeface="Arial"/>
              <a:cs typeface="Arial"/>
              <a:sym typeface="Arial"/>
            </a:endParaRPr>
          </a:p>
          <a:p>
            <a:pPr marL="0" indent="0"/>
            <a:endParaRPr sz="2400" dirty="0"/>
          </a:p>
        </p:txBody>
      </p:sp>
      <p:sp>
        <p:nvSpPr>
          <p:cNvPr id="1059" name="Google Shape;1059;p126"/>
          <p:cNvSpPr txBox="1"/>
          <p:nvPr/>
        </p:nvSpPr>
        <p:spPr>
          <a:xfrm>
            <a:off x="1034762" y="1168450"/>
            <a:ext cx="1792400" cy="724000"/>
          </a:xfrm>
          <a:prstGeom prst="rect">
            <a:avLst/>
          </a:prstGeom>
          <a:noFill/>
          <a:ln>
            <a:noFill/>
          </a:ln>
        </p:spPr>
        <p:txBody>
          <a:bodyPr spcFirstLastPara="1" wrap="square" lIns="121900" tIns="121900" rIns="121900" bIns="121900" anchor="t" anchorCtr="0">
            <a:noAutofit/>
          </a:bodyPr>
          <a:lstStyle/>
          <a:p>
            <a:r>
              <a:rPr lang="es" sz="2400" dirty="0"/>
              <a:t>form</a:t>
            </a:r>
            <a:endParaRPr sz="2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Formulario ejemplo</a:t>
            </a:r>
            <a:endParaRPr/>
          </a:p>
        </p:txBody>
      </p:sp>
      <p:sp>
        <p:nvSpPr>
          <p:cNvPr id="1065" name="Google Shape;1065;p127"/>
          <p:cNvSpPr txBox="1">
            <a:spLocks noGrp="1"/>
          </p:cNvSpPr>
          <p:nvPr>
            <p:ph type="body" idx="4294967295"/>
          </p:nvPr>
        </p:nvSpPr>
        <p:spPr>
          <a:xfrm>
            <a:off x="1277470" y="1981548"/>
            <a:ext cx="3888658" cy="3077600"/>
          </a:xfrm>
          <a:prstGeom prst="rect">
            <a:avLst/>
          </a:prstGeom>
        </p:spPr>
        <p:txBody>
          <a:bodyPr spcFirstLastPara="1" vert="horz" wrap="square" lIns="68567" tIns="68567" rIns="68567" bIns="68567" rtlCol="0" anchor="t" anchorCtr="0">
            <a:noAutofit/>
          </a:bodyPr>
          <a:lstStyle/>
          <a:p>
            <a:pPr indent="-474121">
              <a:buChar char="-"/>
            </a:pPr>
            <a:r>
              <a:rPr lang="es" sz="2400" dirty="0"/>
              <a:t>input type text / email …</a:t>
            </a:r>
            <a:endParaRPr sz="2400" dirty="0"/>
          </a:p>
          <a:p>
            <a:pPr indent="-474121">
              <a:buChar char="-"/>
            </a:pPr>
            <a:r>
              <a:rPr lang="es" sz="2400" dirty="0"/>
              <a:t>select / options</a:t>
            </a:r>
            <a:endParaRPr sz="2400" dirty="0"/>
          </a:p>
          <a:p>
            <a:pPr indent="-474121">
              <a:buChar char="-"/>
            </a:pPr>
            <a:r>
              <a:rPr lang="es" sz="2400" dirty="0"/>
              <a:t>input type radio</a:t>
            </a:r>
            <a:br>
              <a:rPr lang="es" sz="2400" dirty="0"/>
            </a:br>
            <a:r>
              <a:rPr lang="es" sz="2400" dirty="0"/>
              <a:t>(radio buttons)</a:t>
            </a:r>
            <a:endParaRPr sz="2400" dirty="0"/>
          </a:p>
          <a:p>
            <a:pPr indent="-474121">
              <a:buChar char="-"/>
            </a:pPr>
            <a:r>
              <a:rPr lang="es" sz="2400" dirty="0"/>
              <a:t>input type check</a:t>
            </a:r>
            <a:br>
              <a:rPr lang="es" sz="2400" dirty="0"/>
            </a:br>
            <a:r>
              <a:rPr lang="es" sz="2400" dirty="0"/>
              <a:t>(checkbox)</a:t>
            </a:r>
            <a:endParaRPr sz="2400" dirty="0"/>
          </a:p>
          <a:p>
            <a:pPr indent="-474121">
              <a:buChar char="-"/>
            </a:pPr>
            <a:r>
              <a:rPr lang="es" sz="2400" dirty="0"/>
              <a:t>buttons</a:t>
            </a:r>
            <a:endParaRPr sz="2400" dirty="0"/>
          </a:p>
        </p:txBody>
      </p:sp>
      <p:pic>
        <p:nvPicPr>
          <p:cNvPr id="1066" name="Google Shape;1066;p127"/>
          <p:cNvPicPr preferRelativeResize="0"/>
          <p:nvPr/>
        </p:nvPicPr>
        <p:blipFill>
          <a:blip r:embed="rId3">
            <a:alphaModFix/>
          </a:blip>
          <a:stretch>
            <a:fillRect/>
          </a:stretch>
        </p:blipFill>
        <p:spPr>
          <a:xfrm>
            <a:off x="6292620" y="684415"/>
            <a:ext cx="4973745" cy="558472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Grupo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legend</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form-group row</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id</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name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ngModel</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contacto.grupo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ngFor</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let grupo of aGrupos</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ngValue</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grupo</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r>
              <a:rPr lang="es" sz="1400" dirty="0">
                <a:solidFill>
                  <a:srgbClr val="333333"/>
                </a:solidFill>
                <a:latin typeface="Courier New"/>
                <a:ea typeface="Courier New"/>
                <a:cs typeface="Courier New"/>
                <a:sym typeface="Courier New"/>
              </a:rPr>
              <a:t> {{grupo.nombre}}</a:t>
            </a:r>
            <a:endParaRPr sz="1400" dirty="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option</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select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buClr>
                <a:schemeClr val="dk1"/>
              </a:buClr>
              <a:buSzPts val="1100"/>
            </a:pP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088" name="Google Shape;1088;p130"/>
          <p:cNvSpPr txBox="1"/>
          <p:nvPr/>
        </p:nvSpPr>
        <p:spPr>
          <a:xfrm>
            <a:off x="1085818" y="2913695"/>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33" y="2146400"/>
            <a:ext cx="3187600" cy="2565200"/>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689410" y="1468605"/>
            <a:ext cx="3274537"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a:t>
            </a:r>
            <a:r>
              <a:rPr lang="es" dirty="0"/>
              <a:t>independientes</a:t>
            </a:r>
            <a:r>
              <a:rPr lang="es" sz="2000" dirty="0"/>
              <a:t> se agrupan por compartir una misma función manejadora del evento change</a:t>
            </a:r>
            <a:endParaRPr sz="2000" dirty="0"/>
          </a:p>
        </p:txBody>
      </p:sp>
      <p:sp>
        <p:nvSpPr>
          <p:cNvPr id="1102" name="Google Shape;1102;p132"/>
          <p:cNvSpPr txBox="1"/>
          <p:nvPr/>
        </p:nvSpPr>
        <p:spPr>
          <a:xfrm>
            <a:off x="1094442" y="3607039"/>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260042" y="1468605"/>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ngForm</a:t>
            </a:r>
            <a:endParaRPr/>
          </a:p>
        </p:txBody>
      </p:sp>
      <p:sp>
        <p:nvSpPr>
          <p:cNvPr id="1115" name="Google Shape;1115;p134"/>
          <p:cNvSpPr txBox="1">
            <a:spLocks noGrp="1"/>
          </p:cNvSpPr>
          <p:nvPr>
            <p:ph idx="1"/>
          </p:nvPr>
        </p:nvSpPr>
        <p:spPr>
          <a:xfrm>
            <a:off x="838200" y="1403184"/>
            <a:ext cx="10515600" cy="1518607"/>
          </a:xfrm>
          <a:prstGeom prst="rect">
            <a:avLst/>
          </a:prstGeom>
        </p:spPr>
        <p:txBody>
          <a:bodyPr spcFirstLastPara="1" vert="horz" wrap="square" lIns="68567" tIns="68567" rIns="68567" bIns="68567" rtlCol="0" anchor="t" anchorCtr="0">
            <a:noAutofit/>
          </a:bodyPr>
          <a:lstStyle/>
          <a:p>
            <a:pPr marL="0" indent="0"/>
            <a:r>
              <a:rPr lang="es" sz="2400" dirty="0"/>
              <a:t>la propia etiqueta HTML está ligada a la directiva Angular ngForm (i.e. es su  selector), por lo que se instancia automáticamente el correspondiente objeto, que permitirá conocer en todo momento el estado del formulario y de cualquiera de sus controles.</a:t>
            </a:r>
            <a:endParaRPr sz="2400" dirty="0"/>
          </a:p>
        </p:txBody>
      </p:sp>
      <p:sp>
        <p:nvSpPr>
          <p:cNvPr id="1116" name="Google Shape;1116;p134"/>
          <p:cNvSpPr txBox="1"/>
          <p:nvPr/>
        </p:nvSpPr>
        <p:spPr>
          <a:xfrm>
            <a:off x="3809210" y="2933275"/>
            <a:ext cx="6732000" cy="943600"/>
          </a:xfrm>
          <a:prstGeom prst="rect">
            <a:avLst/>
          </a:prstGeom>
          <a:noFill/>
          <a:ln>
            <a:noFill/>
          </a:ln>
        </p:spPr>
        <p:txBody>
          <a:bodyPr spcFirstLastPara="1" wrap="square" lIns="121900" tIns="121900" rIns="121900" bIns="121900" anchor="ctr" anchorCtr="0">
            <a:noAutofit/>
          </a:bodyPr>
          <a:lstStyle/>
          <a:p>
            <a:r>
              <a:rPr lang="es" sz="2000" dirty="0">
                <a:solidFill>
                  <a:srgbClr val="808080"/>
                </a:solidFill>
              </a:rPr>
              <a:t>&lt;</a:t>
            </a:r>
            <a:r>
              <a:rPr lang="es" sz="2000" dirty="0">
                <a:solidFill>
                  <a:srgbClr val="569CD6"/>
                </a:solidFill>
              </a:rPr>
              <a:t>form </a:t>
            </a:r>
            <a:r>
              <a:rPr lang="es" sz="2000" dirty="0">
                <a:solidFill>
                  <a:srgbClr val="72A1BA"/>
                </a:solidFill>
              </a:rPr>
              <a:t>novalidate</a:t>
            </a:r>
            <a:r>
              <a:rPr lang="es" sz="2000" dirty="0">
                <a:solidFill>
                  <a:srgbClr val="979797"/>
                </a:solidFill>
              </a:rPr>
              <a:t> (</a:t>
            </a:r>
            <a:r>
              <a:rPr lang="es" sz="2000" dirty="0">
                <a:solidFill>
                  <a:srgbClr val="72A1BA"/>
                </a:solidFill>
              </a:rPr>
              <a:t>ngSubmit</a:t>
            </a:r>
            <a:r>
              <a:rPr lang="es" sz="2000" dirty="0">
                <a:solidFill>
                  <a:srgbClr val="979797"/>
                </a:solidFill>
              </a:rPr>
              <a:t>)=</a:t>
            </a:r>
            <a:r>
              <a:rPr lang="es" sz="2000" dirty="0">
                <a:solidFill>
                  <a:srgbClr val="CA8F76"/>
                </a:solidFill>
              </a:rPr>
              <a:t>"enviar()"</a:t>
            </a:r>
            <a:r>
              <a:rPr lang="es" sz="2000" dirty="0">
                <a:solidFill>
                  <a:srgbClr val="979797"/>
                </a:solidFill>
              </a:rPr>
              <a:t> #</a:t>
            </a:r>
            <a:r>
              <a:rPr lang="es" sz="2000" dirty="0">
                <a:solidFill>
                  <a:srgbClr val="72A1BA"/>
                </a:solidFill>
              </a:rPr>
              <a:t>myform</a:t>
            </a:r>
            <a:r>
              <a:rPr lang="es" sz="2000" dirty="0">
                <a:solidFill>
                  <a:srgbClr val="979797"/>
                </a:solidFill>
              </a:rPr>
              <a:t>= </a:t>
            </a:r>
            <a:r>
              <a:rPr lang="es" sz="2000" dirty="0">
                <a:solidFill>
                  <a:srgbClr val="CA8F76"/>
                </a:solidFill>
              </a:rPr>
              <a:t>"ngForm"</a:t>
            </a:r>
            <a:r>
              <a:rPr lang="es" sz="2000" dirty="0">
                <a:solidFill>
                  <a:srgbClr val="808080"/>
                </a:solidFill>
              </a:rPr>
              <a:t>&gt;</a:t>
            </a:r>
            <a:endParaRPr sz="2000" dirty="0"/>
          </a:p>
        </p:txBody>
      </p:sp>
      <p:sp>
        <p:nvSpPr>
          <p:cNvPr id="1117" name="Google Shape;1117;p134"/>
          <p:cNvSpPr txBox="1"/>
          <p:nvPr/>
        </p:nvSpPr>
        <p:spPr>
          <a:xfrm>
            <a:off x="965644" y="3160103"/>
            <a:ext cx="2593645" cy="1648619"/>
          </a:xfrm>
          <a:prstGeom prst="rect">
            <a:avLst/>
          </a:prstGeom>
          <a:noFill/>
          <a:ln>
            <a:noFill/>
          </a:ln>
        </p:spPr>
        <p:txBody>
          <a:bodyPr spcFirstLastPara="1" wrap="square" lIns="121900" tIns="121900" rIns="121900" bIns="121900" anchor="ctr" anchorCtr="0">
            <a:noAutofit/>
          </a:bodyPr>
          <a:lstStyle/>
          <a:p>
            <a:r>
              <a:rPr lang="es" sz="2000" dirty="0"/>
              <a:t>Esta instancia es oculta, pero puede ser accedida en la propia vista mediante una referencia local</a:t>
            </a:r>
            <a:endParaRPr sz="2000" dirty="0"/>
          </a:p>
        </p:txBody>
      </p:sp>
      <p:sp>
        <p:nvSpPr>
          <p:cNvPr id="1118" name="Google Shape;1118;p134"/>
          <p:cNvSpPr txBox="1"/>
          <p:nvPr/>
        </p:nvSpPr>
        <p:spPr>
          <a:xfrm>
            <a:off x="6860320" y="5194912"/>
            <a:ext cx="4000000" cy="1003745"/>
          </a:xfrm>
          <a:prstGeom prst="rect">
            <a:avLst/>
          </a:prstGeom>
          <a:noFill/>
          <a:ln>
            <a:noFill/>
          </a:ln>
        </p:spPr>
        <p:txBody>
          <a:bodyPr spcFirstLastPara="1" wrap="square" lIns="121900" tIns="121900" rIns="121900" bIns="121900" anchor="ctr" anchorCtr="0">
            <a:noAutofit/>
          </a:bodyPr>
          <a:lstStyle/>
          <a:p>
            <a:r>
              <a:rPr lang="es" dirty="0"/>
              <a:t>La referencia local es </a:t>
            </a:r>
            <a:r>
              <a:rPr lang="es" sz="1600" dirty="0"/>
              <a:t>accesible</a:t>
            </a:r>
            <a:r>
              <a:rPr lang="es" dirty="0"/>
              <a:t> desde el cotrolador gracias al decorador @ViewChild</a:t>
            </a:r>
            <a:endParaRPr dirty="0"/>
          </a:p>
        </p:txBody>
      </p:sp>
      <p:sp>
        <p:nvSpPr>
          <p:cNvPr id="1119" name="Google Shape;1119;p134"/>
          <p:cNvSpPr txBox="1"/>
          <p:nvPr/>
        </p:nvSpPr>
        <p:spPr>
          <a:xfrm>
            <a:off x="3885040" y="4350875"/>
            <a:ext cx="3888004" cy="744474"/>
          </a:xfrm>
          <a:prstGeom prst="rect">
            <a:avLst/>
          </a:prstGeom>
          <a:noFill/>
          <a:ln>
            <a:noFill/>
          </a:ln>
        </p:spPr>
        <p:txBody>
          <a:bodyPr spcFirstLastPara="1" wrap="square" lIns="121900" tIns="121900" rIns="121900" bIns="121900" anchor="ctr" anchorCtr="0">
            <a:noAutofit/>
          </a:bodyPr>
          <a:lstStyle/>
          <a:p>
            <a:r>
              <a:rPr lang="es" sz="1467" dirty="0">
                <a:solidFill>
                  <a:srgbClr val="979797"/>
                </a:solidFill>
              </a:rPr>
              <a:t>@ViewChild(</a:t>
            </a:r>
            <a:r>
              <a:rPr lang="es" sz="1467" dirty="0">
                <a:solidFill>
                  <a:srgbClr val="CA8F76"/>
                </a:solidFill>
              </a:rPr>
              <a:t>'myform'</a:t>
            </a:r>
            <a:r>
              <a:rPr lang="es" sz="1467" dirty="0">
                <a:solidFill>
                  <a:srgbClr val="979797"/>
                </a:solidFill>
              </a:rPr>
              <a:t>) form: </a:t>
            </a:r>
            <a:r>
              <a:rPr lang="es" sz="1400" b="1" dirty="0">
                <a:solidFill>
                  <a:srgbClr val="7A3E9D"/>
                </a:solidFill>
                <a:latin typeface="Courier New"/>
                <a:ea typeface="Courier New"/>
                <a:cs typeface="Courier New"/>
                <a:sym typeface="Courier New"/>
              </a:rPr>
              <a:t>ElementRef</a:t>
            </a:r>
            <a:endParaRPr sz="1400" b="1" dirty="0">
              <a:solidFill>
                <a:srgbClr val="7A3E9D"/>
              </a:solidFill>
              <a:latin typeface="Courier New"/>
              <a:ea typeface="Courier New"/>
              <a:cs typeface="Courier New"/>
              <a:sym typeface="Courier New"/>
            </a:endParaRPr>
          </a:p>
        </p:txBody>
      </p:sp>
      <p:cxnSp>
        <p:nvCxnSpPr>
          <p:cNvPr id="1120" name="Google Shape;1120;p134"/>
          <p:cNvCxnSpPr>
            <a:cxnSpLocks/>
            <a:stCxn id="1119" idx="3"/>
            <a:endCxn id="1116" idx="3"/>
          </p:cNvCxnSpPr>
          <p:nvPr/>
        </p:nvCxnSpPr>
        <p:spPr>
          <a:xfrm flipV="1">
            <a:off x="7773044" y="3405075"/>
            <a:ext cx="2768166" cy="1318037"/>
          </a:xfrm>
          <a:prstGeom prst="bentConnector3">
            <a:avLst>
              <a:gd name="adj1" fmla="val 108258"/>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indent="-440256">
              <a:lnSpc>
                <a:spcPct val="105000"/>
              </a:lnSpc>
              <a:spcAft>
                <a:spcPts val="600"/>
              </a:spcAft>
              <a:buClr>
                <a:schemeClr val="dk1"/>
              </a:buClr>
              <a:buSzPts val="1600"/>
              <a:buChar char="●"/>
            </a:pPr>
            <a:r>
              <a:rPr lang="en-GB" b="1" i="1">
                <a:solidFill>
                  <a:schemeClr val="dk1"/>
                </a:solidFill>
              </a:rPr>
              <a:t>Untouched</a:t>
            </a:r>
            <a:r>
              <a:rPr lang="en-GB" i="1">
                <a:solidFill>
                  <a:schemeClr val="dk1"/>
                </a:solidFill>
              </a:rPr>
              <a:t>: When true, the control has not been interacted with the user</a:t>
            </a:r>
          </a:p>
          <a:p>
            <a:pPr marL="609585" indent="-440256">
              <a:lnSpc>
                <a:spcPct val="105000"/>
              </a:lnSpc>
              <a:spcAft>
                <a:spcPts val="600"/>
              </a:spcAft>
              <a:buClr>
                <a:schemeClr val="dk1"/>
              </a:buClr>
              <a:buSzPts val="1600"/>
              <a:buChar char="●"/>
            </a:pPr>
            <a:r>
              <a:rPr lang="en-GB" b="1" i="1">
                <a:solidFill>
                  <a:schemeClr val="dk1"/>
                </a:solidFill>
              </a:rPr>
              <a:t>Touched</a:t>
            </a:r>
            <a:r>
              <a:rPr lang="en-GB" i="1">
                <a:solidFill>
                  <a:schemeClr val="dk1"/>
                </a:solidFill>
              </a:rPr>
              <a:t>: When true, the control has been interacted with the user</a:t>
            </a:r>
          </a:p>
          <a:p>
            <a:pPr marL="609585" indent="-440256">
              <a:lnSpc>
                <a:spcPct val="105000"/>
              </a:lnSpc>
              <a:spcAft>
                <a:spcPts val="600"/>
              </a:spcAft>
              <a:buClr>
                <a:schemeClr val="dk1"/>
              </a:buClr>
              <a:buSzPts val="1600"/>
              <a:buChar char="●"/>
            </a:pPr>
            <a:r>
              <a:rPr lang="en-GB" b="1" i="1">
                <a:solidFill>
                  <a:schemeClr val="dk1"/>
                </a:solidFill>
              </a:rPr>
              <a:t>Pristine</a:t>
            </a:r>
            <a:r>
              <a:rPr lang="en-GB" i="1">
                <a:solidFill>
                  <a:schemeClr val="dk1"/>
                </a:solidFill>
              </a:rPr>
              <a:t>: The control and its underlying model has not been changed</a:t>
            </a:r>
          </a:p>
          <a:p>
            <a:pPr marL="609585" indent="-440256">
              <a:lnSpc>
                <a:spcPct val="105000"/>
              </a:lnSpc>
              <a:spcAft>
                <a:spcPts val="600"/>
              </a:spcAft>
              <a:buClr>
                <a:schemeClr val="dk1"/>
              </a:buClr>
              <a:buSzPts val="1600"/>
              <a:buChar char="●"/>
            </a:pPr>
            <a:r>
              <a:rPr lang="en-GB" b="1" i="1">
                <a:solidFill>
                  <a:schemeClr val="dk1"/>
                </a:solidFill>
              </a:rPr>
              <a:t>Dirty</a:t>
            </a:r>
            <a:r>
              <a:rPr lang="en-GB" i="1">
                <a:solidFill>
                  <a:schemeClr val="dk1"/>
                </a:solidFill>
              </a:rPr>
              <a:t>: The control and its underlying model has been changed</a:t>
            </a:r>
          </a:p>
          <a:p>
            <a:pPr marL="609585" indent="-440256">
              <a:lnSpc>
                <a:spcPct val="105000"/>
              </a:lnSpc>
              <a:spcAft>
                <a:spcPts val="600"/>
              </a:spcAft>
              <a:buClr>
                <a:schemeClr val="dk1"/>
              </a:buClr>
              <a:buSzPts val="1600"/>
              <a:buChar char="●"/>
            </a:pPr>
            <a:r>
              <a:rPr lang="en-GB" b="1" i="1">
                <a:solidFill>
                  <a:schemeClr val="dk1"/>
                </a:solidFill>
              </a:rPr>
              <a:t>Valid</a:t>
            </a:r>
            <a:r>
              <a:rPr lang="en-GB" i="1">
                <a:solidFill>
                  <a:schemeClr val="dk1"/>
                </a:solidFill>
              </a:rPr>
              <a:t>: The inner model is valid</a:t>
            </a:r>
          </a:p>
          <a:p>
            <a:pPr marL="609585" indent="-440256">
              <a:lnSpc>
                <a:spcPct val="105000"/>
              </a:lnSpc>
              <a:spcAft>
                <a:spcPts val="600"/>
              </a:spcAft>
              <a:buClr>
                <a:schemeClr val="dk1"/>
              </a:buClr>
              <a:buSzPts val="1600"/>
              <a:buChar char="●"/>
            </a:pPr>
            <a:r>
              <a:rPr lang="en-GB" b="1" i="1">
                <a:solidFill>
                  <a:schemeClr val="dk1"/>
                </a:solidFill>
              </a:rPr>
              <a:t>Invalid</a:t>
            </a:r>
            <a:r>
              <a:rPr lang="en-GB" i="1">
                <a:solidFill>
                  <a:schemeClr val="dk1"/>
                </a:solidFill>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r>
              <a:rPr lang="es" sz="1600">
                <a:solidFill>
                  <a:schemeClr val="dk1"/>
                </a:solidFill>
              </a:rPr>
              <a:t> myform.form.controls.firstname</a:t>
            </a:r>
            <a:endParaRPr sz="1600">
              <a:solidFill>
                <a:schemeClr val="dk1"/>
              </a:solidFill>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r>
              <a:rPr lang="es" sz="2400"/>
              <a:t>name asignado a cada uno de los controle</a:t>
            </a:r>
            <a:endParaRPr sz="2400"/>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r>
              <a:rPr lang="es" sz="2400"/>
              <a:t>Pero es más sencillo crear referencias locales específicas para cada control</a:t>
            </a:r>
            <a:br>
              <a:rPr lang="es" sz="2400"/>
            </a:br>
            <a:endParaRPr sz="2400"/>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r>
              <a:rPr lang="es" sz="1467">
                <a:solidFill>
                  <a:srgbClr val="808080"/>
                </a:solidFill>
              </a:rPr>
              <a:t>&lt;</a:t>
            </a:r>
            <a:r>
              <a:rPr lang="es" sz="1467">
                <a:solidFill>
                  <a:srgbClr val="569CD6"/>
                </a:solidFill>
              </a:rPr>
              <a:t>input </a:t>
            </a:r>
            <a:r>
              <a:rPr lang="es" sz="1467">
                <a:solidFill>
                  <a:srgbClr val="72A1BA"/>
                </a:solidFill>
              </a:rPr>
              <a:t>name</a:t>
            </a:r>
            <a:r>
              <a:rPr lang="es" sz="1467">
                <a:solidFill>
                  <a:srgbClr val="979797"/>
                </a:solidFill>
              </a:rPr>
              <a:t>=</a:t>
            </a:r>
            <a:r>
              <a:rPr lang="es" sz="1467">
                <a:solidFill>
                  <a:srgbClr val="CA8F76"/>
                </a:solidFill>
              </a:rPr>
              <a:t>"firstname" … </a:t>
            </a:r>
            <a:r>
              <a:rPr lang="es" sz="1467">
                <a:solidFill>
                  <a:srgbClr val="979797"/>
                </a:solidFill>
              </a:rPr>
              <a:t>#</a:t>
            </a:r>
            <a:r>
              <a:rPr lang="es" sz="1467">
                <a:solidFill>
                  <a:srgbClr val="72A1BA"/>
                </a:solidFill>
              </a:rPr>
              <a:t>firstnameState</a:t>
            </a:r>
            <a:r>
              <a:rPr lang="es" sz="1467">
                <a:solidFill>
                  <a:srgbClr val="979797"/>
                </a:solidFill>
              </a:rPr>
              <a:t>=</a:t>
            </a:r>
            <a:r>
              <a:rPr lang="es" sz="1467">
                <a:solidFill>
                  <a:srgbClr val="CA8F76"/>
                </a:solidFill>
              </a:rPr>
              <a:t>"ngModel"</a:t>
            </a:r>
            <a:r>
              <a:rPr lang="es" sz="1467">
                <a:solidFill>
                  <a:srgbClr val="808080"/>
                </a:solidFill>
              </a:rPr>
              <a:t>&gt;</a:t>
            </a:r>
            <a:endParaRPr sz="24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a:spcAft>
                <a:spcPts val="600"/>
              </a:spcAft>
            </a:pPr>
            <a:r>
              <a:rPr lang="es" sz="1600" dirty="0">
                <a:solidFill>
                  <a:srgbClr val="608B4E"/>
                </a:solidFill>
              </a:rPr>
              <a:t>&lt;!--Mensajes de validación--&gt;</a:t>
            </a:r>
            <a:r>
              <a:rPr lang="es" sz="1600" dirty="0">
                <a:solidFill>
                  <a:srgbClr val="979797"/>
                </a:solidFill>
              </a:rPr>
              <a:t> 	</a:t>
            </a:r>
            <a:endParaRPr lang="es-ES" sz="1600" dirty="0">
              <a:solidFill>
                <a:srgbClr val="979797"/>
              </a:solidFill>
            </a:endParaRPr>
          </a:p>
          <a:p>
            <a:pPr>
              <a:spcAft>
                <a:spcPts val="600"/>
              </a:spcAft>
            </a:pPr>
            <a:r>
              <a:rPr lang="es" sz="1600" dirty="0">
                <a:solidFill>
                  <a:srgbClr val="808080"/>
                </a:solidFill>
              </a:rPr>
              <a:t>&lt;</a:t>
            </a:r>
            <a:r>
              <a:rPr lang="es" sz="1600" dirty="0">
                <a:solidFill>
                  <a:srgbClr val="569CD6"/>
                </a:solidFill>
              </a:rPr>
              <a:t>div </a:t>
            </a:r>
            <a:r>
              <a:rPr lang="es" sz="1600" dirty="0">
                <a:solidFill>
                  <a:srgbClr val="72A1BA"/>
                </a:solidFill>
              </a:rPr>
              <a:t>class</a:t>
            </a:r>
            <a:r>
              <a:rPr lang="es" sz="1600" dirty="0">
                <a:solidFill>
                  <a:srgbClr val="979797"/>
                </a:solidFill>
              </a:rPr>
              <a:t>=</a:t>
            </a:r>
            <a:r>
              <a:rPr lang="es" sz="1600" dirty="0">
                <a:solidFill>
                  <a:srgbClr val="CA8F76"/>
                </a:solidFill>
              </a:rPr>
              <a:t>"error-message"</a:t>
            </a:r>
            <a:endParaRPr lang="es-ES" sz="1600" dirty="0">
              <a:solidFill>
                <a:srgbClr val="CA8F76"/>
              </a:solidFill>
            </a:endParaRPr>
          </a:p>
          <a:p>
            <a:pPr>
              <a:spcAft>
                <a:spcPts val="600"/>
              </a:spcAft>
            </a:pPr>
            <a:r>
              <a:rPr lang="es" sz="1600" dirty="0">
                <a:solidFill>
                  <a:srgbClr val="979797"/>
                </a:solidFill>
              </a:rPr>
              <a:t>[</a:t>
            </a:r>
            <a:r>
              <a:rPr lang="es" sz="1600" dirty="0">
                <a:solidFill>
                  <a:srgbClr val="72A1BA"/>
                </a:solidFill>
              </a:rPr>
              <a:t>hidden</a:t>
            </a:r>
            <a:r>
              <a:rPr lang="es" sz="1600" dirty="0">
                <a:solidFill>
                  <a:srgbClr val="979797"/>
                </a:solidFill>
              </a:rPr>
              <a:t>]=</a:t>
            </a:r>
            <a:r>
              <a:rPr lang="es" sz="1600" dirty="0">
                <a:solidFill>
                  <a:srgbClr val="CA8F76"/>
                </a:solidFill>
              </a:rPr>
              <a:t>"firstnameState.valid || firstnameState.pristine"</a:t>
            </a:r>
            <a:r>
              <a:rPr lang="es" sz="1600" dirty="0">
                <a:solidFill>
                  <a:srgbClr val="808080"/>
                </a:solidFill>
              </a:rPr>
              <a:t>&gt;</a:t>
            </a:r>
            <a:endParaRPr lang="es-ES" sz="1600" dirty="0">
              <a:solidFill>
                <a:srgbClr val="808080"/>
              </a:solidFill>
            </a:endParaRPr>
          </a:p>
          <a:p>
            <a:pPr>
              <a:spcAft>
                <a:spcPts val="600"/>
              </a:spcAft>
            </a:pPr>
            <a:r>
              <a:rPr lang="es" sz="1600" dirty="0">
                <a:solidFill>
                  <a:srgbClr val="979797"/>
                </a:solidFill>
              </a:rPr>
              <a:t>El nombre es obligatorio</a:t>
            </a:r>
            <a:r>
              <a:rPr lang="es" sz="1600" dirty="0">
                <a:solidFill>
                  <a:srgbClr val="808080"/>
                </a:solidFill>
              </a:rPr>
              <a:t>&lt;/</a:t>
            </a:r>
            <a:r>
              <a:rPr lang="es" sz="1600" dirty="0">
                <a:solidFill>
                  <a:srgbClr val="569CD6"/>
                </a:solidFill>
              </a:rPr>
              <a:t>div</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nameState.valid || nameState.untouched </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!nameState.errors?.required</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es obligatorio</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class</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error-message</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 [</a:t>
            </a:r>
            <a:r>
              <a:rPr lang="es" sz="1400" i="1" dirty="0">
                <a:solidFill>
                  <a:srgbClr val="8190A0"/>
                </a:solidFill>
                <a:latin typeface="Courier New"/>
                <a:ea typeface="Courier New"/>
                <a:cs typeface="Courier New"/>
                <a:sym typeface="Courier New"/>
              </a:rPr>
              <a:t>hidden</a:t>
            </a:r>
            <a:r>
              <a:rPr lang="es" sz="1400" dirty="0">
                <a:solidFill>
                  <a:srgbClr val="91B3E0"/>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!nameState.errors?.minlength</a:t>
            </a:r>
            <a:r>
              <a:rPr lang="es" sz="1400" dirty="0">
                <a:solidFill>
                  <a:srgbClr val="777777"/>
                </a:solidFill>
                <a:latin typeface="Courier New"/>
                <a:ea typeface="Courier New"/>
                <a:cs typeface="Courier New"/>
                <a:sym typeface="Courier New"/>
              </a:rPr>
              <a:t>"</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El nombre debe tener un mínimo de 3 caracteres</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91B3E0"/>
                </a:solidFill>
                <a:latin typeface="Courier New"/>
                <a:ea typeface="Courier New"/>
                <a:cs typeface="Courier New"/>
                <a:sym typeface="Courier New"/>
              </a:rPr>
              <a:t>&lt;/</a:t>
            </a:r>
            <a:r>
              <a:rPr lang="es" sz="1400" dirty="0">
                <a:solidFill>
                  <a:srgbClr val="4B83CD"/>
                </a:solidFill>
                <a:latin typeface="Courier New"/>
                <a:ea typeface="Courier New"/>
                <a:cs typeface="Courier New"/>
                <a:sym typeface="Courier New"/>
              </a:rPr>
              <a:t>div</a:t>
            </a:r>
            <a:r>
              <a:rPr lang="es" sz="1400" dirty="0">
                <a:solidFill>
                  <a:srgbClr val="91B3E0"/>
                </a:solidFill>
                <a:latin typeface="Courier New"/>
                <a:ea typeface="Courier New"/>
                <a:cs typeface="Courier New"/>
                <a:sym typeface="Courier New"/>
              </a:rPr>
              <a:t>&gt;</a:t>
            </a:r>
            <a:endParaRPr sz="1400" dirty="0">
              <a:solidFill>
                <a:srgbClr val="91B3E0"/>
              </a:solidFill>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r>
              <a:rPr lang="es" sz="2400" dirty="0"/>
              <a:t>El operador elvis permite comprobar los distintos errores sólo si previamente existe el objeto errors</a:t>
            </a:r>
            <a:endParaRPr sz="2400" dirty="0"/>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Validamos el formulario de ejemplo, ya realizado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u="sng" kern="0" dirty="0">
                <a:solidFill>
                  <a:srgbClr val="0000FF"/>
                </a:solidFill>
                <a:latin typeface="Arial"/>
                <a:cs typeface="Arial"/>
                <a:sym typeface="Arial"/>
                <a:hlinkClick r:id="rId3"/>
              </a:rPr>
              <a:t>https://ng-bootstrap.github.io/#/home</a:t>
            </a:r>
            <a:endParaRPr lang="es-ES" sz="1500" kern="0" dirty="0">
              <a:solidFill>
                <a:srgbClr val="000000"/>
              </a:solidFill>
              <a:latin typeface="Arial"/>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defTabSz="1219170">
              <a:lnSpc>
                <a:spcPct val="90000"/>
              </a:lnSpc>
              <a:spcAft>
                <a:spcPts val="600"/>
              </a:spcAft>
              <a:buClr>
                <a:srgbClr val="000000"/>
              </a:buClr>
            </a:pPr>
            <a:r>
              <a:rPr lang="es-ES" sz="1500" kern="0" dirty="0">
                <a:solidFill>
                  <a:srgbClr val="000000"/>
                </a:solidFill>
                <a:latin typeface="Arial"/>
                <a:cs typeface="Arial"/>
                <a:sym typeface="Arial"/>
              </a:rPr>
              <a:t>Para utilizarlo, se importa en el módulo principal, ejecutando el método </a:t>
            </a:r>
            <a:r>
              <a:rPr lang="es-ES" sz="1500" kern="0" dirty="0" err="1">
                <a:solidFill>
                  <a:srgbClr val="000000"/>
                </a:solidFill>
                <a:latin typeface="Arial"/>
                <a:cs typeface="Arial"/>
                <a:sym typeface="Arial"/>
              </a:rPr>
              <a:t>forRoot</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NgbModule.forRoot</a:t>
            </a:r>
            <a:r>
              <a:rPr lang="es-ES" sz="1500" b="1" kern="0" dirty="0">
                <a:solidFill>
                  <a:srgbClr val="C00000"/>
                </a:solidFill>
                <a:latin typeface="Arial"/>
                <a:cs typeface="Arial"/>
                <a:sym typeface="Arial"/>
              </a:rPr>
              <a:t>()</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Y se importa normalmente en otros módulos que tengan que utilizar los componentes</a:t>
            </a:r>
          </a:p>
          <a:p>
            <a:pPr defTabSz="1219170">
              <a:lnSpc>
                <a:spcPct val="90000"/>
              </a:lnSpc>
              <a:spcAft>
                <a:spcPts val="600"/>
              </a:spcAft>
              <a:buClr>
                <a:srgbClr val="000000"/>
              </a:buClr>
            </a:pPr>
            <a:r>
              <a:rPr lang="es-ES" sz="1500" kern="0" dirty="0" err="1">
                <a:solidFill>
                  <a:srgbClr val="000000"/>
                </a:solidFill>
                <a:latin typeface="Arial"/>
                <a:cs typeface="Arial"/>
                <a:sym typeface="Arial"/>
              </a:rPr>
              <a:t>import</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from</a:t>
            </a:r>
            <a:r>
              <a:rPr lang="es-ES" sz="1500" kern="0" dirty="0">
                <a:solidFill>
                  <a:srgbClr val="000000"/>
                </a:solidFill>
                <a:latin typeface="Arial"/>
                <a:cs typeface="Arial"/>
                <a:sym typeface="Arial"/>
              </a:rPr>
              <a:t> '@ng-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/ng-</a:t>
            </a:r>
            <a:r>
              <a:rPr lang="es-ES" sz="1500" kern="0" dirty="0" err="1">
                <a:solidFill>
                  <a:srgbClr val="000000"/>
                </a:solidFill>
                <a:latin typeface="Arial"/>
                <a:cs typeface="Arial"/>
                <a:sym typeface="Arial"/>
              </a:rPr>
              <a:t>bootstrap</a:t>
            </a:r>
            <a:r>
              <a:rPr lang="es-ES" sz="1500" kern="0" dirty="0">
                <a:solidFill>
                  <a:srgbClr val="000000"/>
                </a:solidFill>
                <a:latin typeface="Arial"/>
                <a:cs typeface="Arial"/>
                <a:sym typeface="Arial"/>
              </a:rPr>
              <a:t>';</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@NgModule({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r>
              <a:rPr lang="es-ES" sz="1500" kern="0" dirty="0" err="1">
                <a:solidFill>
                  <a:srgbClr val="000000"/>
                </a:solidFill>
                <a:latin typeface="Arial"/>
                <a:cs typeface="Arial"/>
                <a:sym typeface="Arial"/>
              </a:rPr>
              <a:t>imports</a:t>
            </a:r>
            <a:r>
              <a:rPr lang="es-ES" sz="1500" kern="0" dirty="0">
                <a:solidFill>
                  <a:srgbClr val="000000"/>
                </a:solidFill>
                <a:latin typeface="Arial"/>
                <a:cs typeface="Arial"/>
                <a:sym typeface="Arial"/>
              </a:rPr>
              <a:t>: [</a:t>
            </a:r>
            <a:r>
              <a:rPr lang="es-ES" sz="1500" b="1" kern="0" dirty="0" err="1">
                <a:solidFill>
                  <a:srgbClr val="C00000"/>
                </a:solidFill>
                <a:latin typeface="Arial"/>
                <a:cs typeface="Arial"/>
                <a:sym typeface="Arial"/>
              </a:rPr>
              <a:t>NgbModule</a:t>
            </a:r>
            <a:r>
              <a:rPr lang="es-ES" sz="1500" kern="0" dirty="0">
                <a:solidFill>
                  <a:srgbClr val="000000"/>
                </a:solidFill>
                <a:latin typeface="Arial"/>
                <a:cs typeface="Arial"/>
                <a:sym typeface="Arial"/>
              </a:rPr>
              <a:t>, ...],</a:t>
            </a:r>
          </a:p>
          <a:p>
            <a:pPr defTabSz="1219170">
              <a:lnSpc>
                <a:spcPct val="90000"/>
              </a:lnSpc>
              <a:spcAft>
                <a:spcPts val="600"/>
              </a:spcAft>
              <a:buClr>
                <a:srgbClr val="000000"/>
              </a:buClr>
            </a:pPr>
            <a:r>
              <a:rPr lang="es-ES" sz="1500" kern="0" dirty="0">
                <a:solidFill>
                  <a:srgbClr val="000000"/>
                </a:solidFill>
                <a:latin typeface="Arial"/>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3"/>
        <p:cNvGrpSpPr/>
        <p:nvPr/>
      </p:nvGrpSpPr>
      <p:grpSpPr>
        <a:xfrm>
          <a:off x="0" y="0"/>
          <a:ext cx="0" cy="0"/>
          <a:chOff x="0" y="0"/>
          <a:chExt cx="0" cy="0"/>
        </a:xfrm>
      </p:grpSpPr>
      <p:sp>
        <p:nvSpPr>
          <p:cNvPr id="112" name="Rectangle 111">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4" name="Google Shape;1194;p145"/>
          <p:cNvSpPr txBox="1">
            <a:spLocks noGrp="1"/>
          </p:cNvSpPr>
          <p:nvPr>
            <p:ph type="title"/>
          </p:nvPr>
        </p:nvSpPr>
        <p:spPr>
          <a:xfrm>
            <a:off x="4379976" y="452842"/>
            <a:ext cx="6976872" cy="126187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Injectables (Servicios)</a:t>
            </a:r>
          </a:p>
        </p:txBody>
      </p:sp>
      <p:cxnSp>
        <p:nvCxnSpPr>
          <p:cNvPr id="114" name="Straight Connector 113">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195" name="Google Shape;1195;p145"/>
          <p:cNvPicPr preferRelativeResize="0"/>
          <p:nvPr/>
        </p:nvPicPr>
        <p:blipFill>
          <a:blip r:embed="rId3"/>
          <a:stretch>
            <a:fillRect/>
          </a:stretch>
        </p:blipFill>
        <p:spPr>
          <a:xfrm>
            <a:off x="2039738" y="2150036"/>
            <a:ext cx="8584161" cy="4206240"/>
          </a:xfrm>
          <a:prstGeom prst="rect">
            <a:avLst/>
          </a:prstGeom>
          <a:noFill/>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él mismo.</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 Si una instancia no está en el contenedor, el inyector </a:t>
            </a:r>
            <a:r>
              <a:rPr lang="es" sz="2000" b="1" dirty="0">
                <a:solidFill>
                  <a:schemeClr val="dk1"/>
                </a:solidFill>
              </a:rPr>
              <a:t>crea una nueva</a:t>
            </a:r>
            <a:r>
              <a:rPr lang="es" sz="2000" dirty="0">
                <a:solidFill>
                  <a:schemeClr val="dk1"/>
                </a:solidFill>
              </a:rPr>
              <a:t> y la añade al contenedor antes de devolver el servicio a Angular. </a:t>
            </a:r>
            <a:endParaRPr sz="2000" dirty="0">
              <a:solidFill>
                <a:schemeClr val="dk1"/>
              </a:solidFill>
            </a:endParaRPr>
          </a:p>
          <a:p>
            <a:endParaRPr sz="2000" dirty="0">
              <a:solidFill>
                <a:schemeClr val="dk1"/>
              </a:solidFill>
            </a:endParaRPr>
          </a:p>
          <a:p>
            <a:r>
              <a:rPr lang="es" sz="2000" dirty="0">
                <a:solidFill>
                  <a:schemeClr val="dk1"/>
                </a:solidFill>
              </a:rPr>
              <a:t>Cuando todos los servicios de los que depende el contenedor se han resuelto, Angular puede llamar al constructor del componente, al que le pasa las instancias de esos servicios como argumento.</a:t>
            </a:r>
            <a:endParaRPr sz="2000" dirty="0">
              <a:solidFill>
                <a:schemeClr val="dk1"/>
              </a:solidFill>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r>
              <a:rPr lang="es" sz="2400">
                <a:solidFill>
                  <a:schemeClr val="dk1"/>
                </a:solidFill>
              </a:rPr>
              <a:t>Cuando el inyector no tiene el servicio que se le pide, sabe cómo instanciar uno gracias a su </a:t>
            </a:r>
            <a:r>
              <a:rPr lang="es" sz="2400" b="1" i="1">
                <a:solidFill>
                  <a:schemeClr val="dk1"/>
                </a:solidFill>
              </a:rPr>
              <a:t>Provider</a:t>
            </a:r>
            <a:r>
              <a:rPr lang="es" sz="2400">
                <a:solidFill>
                  <a:schemeClr val="dk1"/>
                </a:solidFill>
              </a:rPr>
              <a:t>.</a:t>
            </a:r>
            <a:endParaRPr sz="2400">
              <a:solidFill>
                <a:schemeClr val="dk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indent="-228600">
              <a:lnSpc>
                <a:spcPct val="90000"/>
              </a:lnSpc>
              <a:spcAft>
                <a:spcPts val="600"/>
              </a:spcAft>
              <a:buFont typeface="Arial" panose="020B0604020202020204" pitchFamily="34" charset="0"/>
              <a:buChar char="•"/>
            </a:pPr>
            <a:r>
              <a:rPr lang="en-US" sz="1400" dirty="0"/>
              <a:t>@NgModule({</a:t>
            </a:r>
            <a:br>
              <a:rPr lang="en-US" sz="1400" dirty="0"/>
            </a:br>
            <a:r>
              <a:rPr lang="en-US" sz="1400" dirty="0"/>
              <a:t> imports: [</a:t>
            </a:r>
            <a:br>
              <a:rPr lang="en-US" sz="1400" dirty="0"/>
            </a:br>
            <a:r>
              <a:rPr lang="en-US" sz="1400" dirty="0"/>
              <a:t> ...</a:t>
            </a:r>
            <a:br>
              <a:rPr lang="en-US" sz="1400" dirty="0"/>
            </a:br>
            <a:r>
              <a:rPr lang="en-US" sz="1400" dirty="0"/>
              <a:t> ],</a:t>
            </a:r>
            <a:br>
              <a:rPr lang="en-US" sz="1400" dirty="0"/>
            </a:br>
            <a:r>
              <a:rPr lang="en-US" sz="1400" dirty="0"/>
              <a:t> declarations: [</a:t>
            </a:r>
            <a:br>
              <a:rPr lang="en-US" sz="1400" dirty="0"/>
            </a:br>
            <a:r>
              <a:rPr lang="en-US" sz="1400" dirty="0"/>
              <a:t> ...</a:t>
            </a:r>
            <a:br>
              <a:rPr lang="en-US" sz="1400" dirty="0"/>
            </a:br>
            <a:r>
              <a:rPr lang="en-US" sz="1400" dirty="0"/>
              <a:t> ],</a:t>
            </a:r>
            <a:br>
              <a:rPr lang="en-US" sz="1400" dirty="0"/>
            </a:br>
            <a:r>
              <a:rPr lang="en-US" sz="1400" dirty="0"/>
              <a:t>   providers: [</a:t>
            </a:r>
            <a:br>
              <a:rPr lang="en-US" sz="1400" dirty="0"/>
            </a:br>
            <a:r>
              <a:rPr lang="en-US" sz="1400" dirty="0"/>
              <a:t>     </a:t>
            </a:r>
            <a:r>
              <a:rPr lang="en-US" sz="1400" dirty="0" err="1"/>
              <a:t>MbooksService</a:t>
            </a:r>
            <a:r>
              <a:rPr lang="en-US" sz="1400" dirty="0"/>
              <a:t>,</a:t>
            </a:r>
            <a:br>
              <a:rPr lang="en-US" sz="1400" dirty="0"/>
            </a:br>
            <a:r>
              <a:rPr lang="en-US" sz="1400" dirty="0"/>
              <a:t>     </a:t>
            </a:r>
            <a:r>
              <a:rPr lang="en-US" sz="1400" dirty="0" err="1"/>
              <a:t>GbooksService</a:t>
            </a:r>
            <a:br>
              <a:rPr lang="en-US" sz="1400" dirty="0"/>
            </a:br>
            <a:r>
              <a:rPr lang="en-US" sz="1400" dirty="0"/>
              <a:t>   ]</a:t>
            </a:r>
            <a:br>
              <a:rPr lang="en-US" sz="1400" dirty="0"/>
            </a:br>
            <a:r>
              <a:rPr lang="en-US" sz="1400" dirty="0"/>
              <a:t>})</a:t>
            </a:r>
            <a:br>
              <a:rPr lang="en-US" sz="1400" dirty="0"/>
            </a:br>
            <a:r>
              <a:rPr lang="en-US" sz="1400" dirty="0"/>
              <a:t>export class </a:t>
            </a:r>
            <a:r>
              <a:rPr lang="en-US" sz="1400" dirty="0" err="1"/>
              <a:t>LibrosModule</a:t>
            </a:r>
            <a:endParaRPr lang="en-US" sz="1400" dirty="0"/>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r>
              <a:rPr lang="es-ES" sz="2133" dirty="0" err="1">
                <a:solidFill>
                  <a:schemeClr val="dk1"/>
                </a:solidFill>
              </a:rPr>
              <a:t>import</a:t>
            </a:r>
            <a:r>
              <a:rPr lang="es-ES" sz="2133" dirty="0">
                <a:solidFill>
                  <a:schemeClr val="dk1"/>
                </a:solidFill>
              </a:rPr>
              <a:t> { </a:t>
            </a:r>
            <a:r>
              <a:rPr lang="es-ES" sz="2133" dirty="0" err="1">
                <a:solidFill>
                  <a:schemeClr val="dk1"/>
                </a:solidFill>
              </a:rPr>
              <a:t>Component</a:t>
            </a:r>
            <a:r>
              <a:rPr lang="es-ES" sz="2133" dirty="0">
                <a:solidFill>
                  <a:schemeClr val="dk1"/>
                </a:solidFill>
              </a:rPr>
              <a:t> } </a:t>
            </a:r>
            <a:r>
              <a:rPr lang="es-ES" sz="2133" dirty="0" err="1">
                <a:solidFill>
                  <a:schemeClr val="dk1"/>
                </a:solidFill>
              </a:rPr>
              <a:t>from</a:t>
            </a:r>
            <a:r>
              <a:rPr lang="es-ES" sz="2133" dirty="0">
                <a:solidFill>
                  <a:schemeClr val="dk1"/>
                </a:solidFill>
              </a:rPr>
              <a:t> '@angular/</a:t>
            </a:r>
            <a:r>
              <a:rPr lang="es-ES" sz="2133" dirty="0" err="1">
                <a:solidFill>
                  <a:schemeClr val="dk1"/>
                </a:solidFill>
              </a:rPr>
              <a:t>core</a:t>
            </a:r>
            <a:r>
              <a:rPr lang="es-ES" sz="2133" dirty="0">
                <a:solidFill>
                  <a:schemeClr val="dk1"/>
                </a:solidFill>
              </a:rPr>
              <a:t>';</a:t>
            </a:r>
          </a:p>
          <a:p>
            <a:r>
              <a:rPr lang="es-ES" sz="2133" b="1" dirty="0" err="1">
                <a:solidFill>
                  <a:srgbClr val="FF0000"/>
                </a:solidFill>
              </a:rPr>
              <a:t>import</a:t>
            </a:r>
            <a:r>
              <a:rPr lang="es-ES" sz="2133" b="1" dirty="0">
                <a:solidFill>
                  <a:srgbClr val="FF0000"/>
                </a:solidFill>
              </a:rPr>
              <a:t> { </a:t>
            </a:r>
            <a:r>
              <a:rPr lang="es-ES" sz="2133" b="1" dirty="0" err="1">
                <a:solidFill>
                  <a:srgbClr val="FF0000"/>
                </a:solidFill>
              </a:rPr>
              <a:t>BooksService</a:t>
            </a:r>
            <a:r>
              <a:rPr lang="es-ES" sz="2133" b="1" dirty="0">
                <a:solidFill>
                  <a:srgbClr val="FF0000"/>
                </a:solidFill>
              </a:rPr>
              <a:t> } </a:t>
            </a:r>
            <a:r>
              <a:rPr lang="es-ES" sz="2133" b="1" dirty="0" err="1">
                <a:solidFill>
                  <a:srgbClr val="FF0000"/>
                </a:solidFill>
              </a:rPr>
              <a:t>from</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@Component({</a:t>
            </a:r>
          </a:p>
          <a:p>
            <a:pPr marL="609585"/>
            <a:r>
              <a:rPr lang="es-ES" sz="2133" dirty="0">
                <a:solidFill>
                  <a:schemeClr val="dk1"/>
                </a:solidFill>
              </a:rPr>
              <a:t>selector: 'app-algo',</a:t>
            </a:r>
          </a:p>
          <a:p>
            <a:pPr marL="609585"/>
            <a:r>
              <a:rPr lang="es-ES" sz="2133" dirty="0" err="1">
                <a:solidFill>
                  <a:schemeClr val="dk1"/>
                </a:solidFill>
              </a:rPr>
              <a:t>templateUrl</a:t>
            </a:r>
            <a:r>
              <a:rPr lang="es-ES" sz="2133" dirty="0">
                <a:solidFill>
                  <a:schemeClr val="dk1"/>
                </a:solidFill>
              </a:rPr>
              <a:t>: './app.component.html',</a:t>
            </a:r>
          </a:p>
          <a:p>
            <a:pPr marL="609585"/>
            <a:r>
              <a:rPr lang="es-ES" sz="2133" b="1" dirty="0" err="1">
                <a:solidFill>
                  <a:srgbClr val="FF0000"/>
                </a:solidFill>
              </a:rPr>
              <a:t>providers</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err="1">
                <a:solidFill>
                  <a:schemeClr val="dk1"/>
                </a:solidFill>
              </a:rPr>
              <a:t>export</a:t>
            </a:r>
            <a:r>
              <a:rPr lang="es-ES" sz="2133" dirty="0">
                <a:solidFill>
                  <a:schemeClr val="dk1"/>
                </a:solidFill>
              </a:rPr>
              <a:t> </a:t>
            </a:r>
            <a:r>
              <a:rPr lang="es-ES" sz="2133" dirty="0" err="1">
                <a:solidFill>
                  <a:schemeClr val="dk1"/>
                </a:solidFill>
              </a:rPr>
              <a:t>class</a:t>
            </a:r>
            <a:r>
              <a:rPr lang="es-ES" sz="2133" dirty="0">
                <a:solidFill>
                  <a:schemeClr val="dk1"/>
                </a:solidFill>
              </a:rPr>
              <a:t> </a:t>
            </a:r>
            <a:r>
              <a:rPr lang="es-ES" sz="2133" dirty="0" err="1">
                <a:solidFill>
                  <a:schemeClr val="dk1"/>
                </a:solidFill>
              </a:rPr>
              <a:t>AlgoComponent</a:t>
            </a:r>
            <a:r>
              <a:rPr lang="es-ES" sz="2133" dirty="0">
                <a:solidFill>
                  <a:schemeClr val="dk1"/>
                </a:solidFill>
              </a:rPr>
              <a:t> {</a:t>
            </a:r>
          </a:p>
          <a:p>
            <a:endParaRPr lang="es-ES" sz="2133" dirty="0">
              <a:solidFill>
                <a:schemeClr val="dk1"/>
              </a:solidFill>
            </a:endParaRPr>
          </a:p>
          <a:p>
            <a:r>
              <a:rPr lang="es-ES" sz="2133" b="1" dirty="0">
                <a:solidFill>
                  <a:srgbClr val="FF0000"/>
                </a:solidFill>
              </a:rPr>
              <a:t>constructor(</a:t>
            </a:r>
            <a:r>
              <a:rPr lang="es-ES" sz="2133" b="1" dirty="0" err="1">
                <a:solidFill>
                  <a:srgbClr val="FF0000"/>
                </a:solidFill>
              </a:rPr>
              <a:t>private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 </a:t>
            </a:r>
            <a:r>
              <a:rPr lang="es-ES" sz="2133" b="1" dirty="0" err="1">
                <a:solidFill>
                  <a:srgbClr val="FF0000"/>
                </a:solidFill>
              </a:rPr>
              <a:t>BooksService</a:t>
            </a:r>
            <a:r>
              <a:rPr lang="es-ES" sz="2133" b="1" dirty="0">
                <a:solidFill>
                  <a:srgbClr val="FF0000"/>
                </a:solidFill>
              </a:rPr>
              <a:t>){}</a:t>
            </a:r>
          </a:p>
          <a:p>
            <a:r>
              <a:rPr lang="es-ES" sz="2133" dirty="0">
                <a:solidFill>
                  <a:schemeClr val="dk1"/>
                </a:solidFill>
              </a:rPr>
              <a:t>...</a:t>
            </a:r>
          </a:p>
          <a:p>
            <a:r>
              <a:rPr lang="es-ES" sz="2133" dirty="0">
                <a:solidFill>
                  <a:schemeClr val="dk1"/>
                </a:solidFill>
              </a:rPr>
              <a: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a:t>Aparece en Angular 4.3, en el módulo HttpClientModule incluido en @angular/common/http, como una completa reimplementación de HttpModule, que en la versión 5 pasa a estar deprecado.</a:t>
            </a:r>
            <a:br>
              <a:rPr lang="en-US" sz="2000"/>
            </a:br>
            <a:br>
              <a:rPr lang="en-US" sz="2000"/>
            </a:br>
            <a:r>
              <a:rPr lang="en-US" sz="2000"/>
              <a:t>En el nuevo servicio se accede directamente a la respuesta en formato JSON, sin necesidad de manipulaciones previas para obtener dicho formato</a:t>
            </a:r>
            <a:br>
              <a:rPr lang="en-US" sz="2000"/>
            </a:br>
            <a:endParaRPr lang="en-US" sz="2000"/>
          </a:p>
          <a:p>
            <a:pPr marL="0"/>
            <a:r>
              <a:rPr lang="en-US" sz="2000"/>
              <a:t>Utiliza observables para acceder a los datos recibidos de forma asíncrona, aunque opcionalmente puede utilizar promesas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Accedemos al API de Google </a:t>
            </a:r>
            <a:r>
              <a:rPr lang="es" sz="2400" u="sng" dirty="0">
                <a:solidFill>
                  <a:schemeClr val="lt1"/>
                </a:solidFill>
                <a:latin typeface="Helvetica Neue Light"/>
                <a:ea typeface="Helvetica Neue Light"/>
                <a:cs typeface="Helvetica Neue Light"/>
                <a:sym typeface="Helvetica Neue Light"/>
                <a:hlinkClick r:id="rId3"/>
              </a:rPr>
              <a:t>https://www.googleapis.com/books/v1/volumes?q=intitle:"clave</a:t>
            </a:r>
            <a:r>
              <a:rPr lang="es" sz="2400" dirty="0">
                <a:solidFill>
                  <a:schemeClr val="lt1"/>
                </a:solidFill>
                <a:latin typeface="Helvetica Neue Light"/>
                <a:ea typeface="Helvetica Neue Light"/>
                <a:cs typeface="Helvetica Neue Light"/>
                <a:sym typeface="Helvetica Neue Light"/>
              </a:rPr>
              <a:t>"</a:t>
            </a:r>
            <a:endParaRPr sz="2400" dirty="0">
              <a:solidFill>
                <a:schemeClr val="lt1"/>
              </a:solidFill>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dirty="0">
                <a:solidFill>
                  <a:schemeClr val="lt1"/>
                </a:solidFill>
                <a:latin typeface="Helvetica Neue Light"/>
                <a:ea typeface="Helvetica Neue Light"/>
                <a:cs typeface="Helvetica Neue Light"/>
                <a:sym typeface="Helvetica Neue Light"/>
              </a:rPr>
              <a:t>Importamos HttpClientModule</a:t>
            </a:r>
            <a:br>
              <a:rPr lang="es" sz="2400" dirty="0">
                <a:solidFill>
                  <a:schemeClr val="lt1"/>
                </a:solidFill>
                <a:latin typeface="Helvetica Neue Light"/>
                <a:ea typeface="Helvetica Neue Light"/>
                <a:cs typeface="Helvetica Neue Light"/>
                <a:sym typeface="Helvetica Neue Light"/>
              </a:rPr>
            </a:br>
            <a:r>
              <a:rPr lang="es" sz="2400" dirty="0">
                <a:solidFill>
                  <a:schemeClr val="lt1"/>
                </a:solidFill>
                <a:latin typeface="Helvetica Neue Light"/>
                <a:ea typeface="Helvetica Neue Light"/>
                <a:cs typeface="Helvetica Neue Light"/>
                <a:sym typeface="Helvetica Neue Light"/>
              </a:rPr>
              <a:t>import { HttpClientModule } from '@angular/common/http';</a:t>
            </a:r>
            <a:endParaRPr sz="2400" dirty="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Componente GoogleBooks: inyecta y usa el servicio.</a:t>
            </a:r>
            <a:br>
              <a:rPr lang="es" sz="2400" dirty="0">
                <a:solidFill>
                  <a:srgbClr val="FFFFFF"/>
                </a:solidFill>
                <a:latin typeface="Helvetica Neue Light"/>
                <a:ea typeface="Helvetica Neue Light"/>
                <a:cs typeface="Helvetica Neue Light"/>
                <a:sym typeface="Helvetica Neue Light"/>
              </a:rPr>
            </a:br>
            <a:endParaRPr sz="2400"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Observables en la respuesta HttpClient</a:t>
            </a:r>
            <a:endParaRPr/>
          </a:p>
        </p:txBody>
      </p:sp>
      <p:sp>
        <p:nvSpPr>
          <p:cNvPr id="1270" name="Google Shape;1270;p157"/>
          <p:cNvSpPr txBox="1">
            <a:spLocks noGrp="1"/>
          </p:cNvSpPr>
          <p:nvPr>
            <p:ph type="body" idx="4294967295"/>
          </p:nvPr>
        </p:nvSpPr>
        <p:spPr>
          <a:xfrm>
            <a:off x="1085233" y="1771067"/>
            <a:ext cx="3187600" cy="3048400"/>
          </a:xfrm>
          <a:prstGeom prst="rect">
            <a:avLst/>
          </a:prstGeom>
        </p:spPr>
        <p:txBody>
          <a:bodyPr spcFirstLastPara="1" vert="horz" wrap="square" lIns="68567" tIns="68567" rIns="68567" bIns="68567" rtlCol="0" anchor="t" anchorCtr="0">
            <a:noAutofit/>
          </a:bodyPr>
          <a:lstStyle/>
          <a:p>
            <a:pPr marL="0" indent="0"/>
            <a:r>
              <a:rPr lang="es" sz="2400"/>
              <a:t>los operadores de RxJS permiten </a:t>
            </a:r>
            <a:r>
              <a:rPr lang="es"/>
              <a:t> procesar el observable sin que deje de serlo, para finalmente suscribirse a el</a:t>
            </a:r>
            <a:endParaRPr/>
          </a:p>
        </p:txBody>
      </p:sp>
      <p:sp>
        <p:nvSpPr>
          <p:cNvPr id="1271" name="Google Shape;1271;p157"/>
          <p:cNvSpPr txBox="1"/>
          <p:nvPr/>
        </p:nvSpPr>
        <p:spPr>
          <a:xfrm>
            <a:off x="4808567" y="921533"/>
            <a:ext cx="5237200" cy="49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buClr>
                <a:schemeClr val="dk1"/>
              </a:buClr>
              <a:buSzPts val="1100"/>
            </a:pP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forEach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element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aDatos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i="1">
                <a:solidFill>
                  <a:srgbClr val="AAAAAA"/>
                </a:solidFill>
                <a:latin typeface="Courier New"/>
                <a:ea typeface="Courier New"/>
                <a:cs typeface="Courier New"/>
                <a:sym typeface="Courier New"/>
              </a:rPr>
              <a:t>// Fin del map</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 </a:t>
            </a:r>
            <a:r>
              <a:rPr lang="es" sz="1400" i="1">
                <a:solidFill>
                  <a:srgbClr val="AAAAAA"/>
                </a:solidFill>
                <a:latin typeface="Courier New"/>
                <a:ea typeface="Courier New"/>
                <a:cs typeface="Courier New"/>
                <a:sym typeface="Courier New"/>
              </a:rPr>
              <a:t>// Fin del pipe</a:t>
            </a:r>
            <a:endParaRPr sz="1400" i="1">
              <a:solidFill>
                <a:srgbClr val="AAAAAA"/>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subscribe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endParaRPr sz="1400">
              <a:solidFill>
                <a:srgbClr val="7A3E9D"/>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1400" dirty="0" err="1"/>
              <a:t>Nuestro</a:t>
            </a:r>
            <a:r>
              <a:rPr lang="en-US" sz="1400" dirty="0"/>
              <a:t> </a:t>
            </a:r>
            <a:r>
              <a:rPr lang="en-US" sz="1400" dirty="0" err="1"/>
              <a:t>propio</a:t>
            </a:r>
            <a:r>
              <a:rPr lang="en-US" sz="1400" dirty="0"/>
              <a:t> </a:t>
            </a:r>
            <a:r>
              <a:rPr lang="en-US" sz="1400" dirty="0" err="1"/>
              <a:t>servicio</a:t>
            </a:r>
            <a:r>
              <a:rPr lang="en-US" sz="1400" dirty="0"/>
              <a:t> </a:t>
            </a:r>
            <a:r>
              <a:rPr lang="en-US" sz="1400" dirty="0" err="1"/>
              <a:t>realizará</a:t>
            </a:r>
            <a:r>
              <a:rPr lang="en-US" sz="1400" dirty="0"/>
              <a:t> </a:t>
            </a:r>
            <a:r>
              <a:rPr lang="en-US" sz="1400" dirty="0" err="1"/>
              <a:t>varias</a:t>
            </a:r>
            <a:r>
              <a:rPr lang="en-US" sz="1400" dirty="0"/>
              <a:t> operaciones</a:t>
            </a:r>
          </a:p>
          <a:p>
            <a:pPr marL="609585" indent="-228600">
              <a:lnSpc>
                <a:spcPct val="90000"/>
              </a:lnSpc>
              <a:spcAft>
                <a:spcPts val="600"/>
              </a:spcAft>
              <a:buClr>
                <a:schemeClr val="dk1"/>
              </a:buClr>
              <a:buSzPts val="1100"/>
              <a:buFont typeface="Arial" panose="020B0604020202020204" pitchFamily="34" charset="0"/>
              <a:buChar char="•"/>
            </a:pPr>
            <a:r>
              <a:rPr lang="en-US" sz="1400" dirty="0"/>
              <a:t>La consulta al API via  Http / </a:t>
            </a:r>
            <a:r>
              <a:rPr lang="en-US" sz="1400" dirty="0" err="1"/>
              <a:t>HttpClient</a:t>
            </a:r>
            <a:r>
              <a:rPr lang="en-US" sz="1400" dirty="0"/>
              <a:t> </a:t>
            </a:r>
          </a:p>
          <a:p>
            <a:pPr marL="609585" indent="-228600">
              <a:lnSpc>
                <a:spcPct val="90000"/>
              </a:lnSpc>
              <a:spcAft>
                <a:spcPts val="600"/>
              </a:spcAft>
              <a:buClr>
                <a:schemeClr val="dk1"/>
              </a:buClr>
              <a:buSzPts val="1100"/>
              <a:buFont typeface="Arial" panose="020B0604020202020204" pitchFamily="34" charset="0"/>
              <a:buChar char="•"/>
            </a:pPr>
            <a:r>
              <a:rPr lang="en-US" sz="1400" dirty="0"/>
              <a:t>La </a:t>
            </a:r>
            <a:r>
              <a:rPr lang="en-US" sz="1400" dirty="0" err="1"/>
              <a:t>transformación</a:t>
            </a:r>
            <a:r>
              <a:rPr lang="en-US" sz="1400" dirty="0"/>
              <a:t> del </a:t>
            </a:r>
            <a:r>
              <a:rPr lang="en-US" sz="1400" dirty="0" err="1"/>
              <a:t>objeto</a:t>
            </a:r>
            <a:r>
              <a:rPr lang="en-US" sz="1400" dirty="0"/>
              <a:t> Response en el conjunto de </a:t>
            </a:r>
            <a:r>
              <a:rPr lang="en-US" sz="1400" dirty="0" err="1"/>
              <a:t>datos</a:t>
            </a:r>
            <a:r>
              <a:rPr lang="en-US" sz="1400" dirty="0"/>
              <a:t> </a:t>
            </a:r>
            <a:r>
              <a:rPr lang="en-US" sz="1400" dirty="0" err="1"/>
              <a:t>adecuado</a:t>
            </a:r>
            <a:r>
              <a:rPr lang="en-US" sz="1400" dirty="0"/>
              <a:t> (e.g. el array de </a:t>
            </a:r>
            <a:r>
              <a:rPr lang="en-US" sz="1400" dirty="0" err="1"/>
              <a:t>títulos</a:t>
            </a:r>
            <a:r>
              <a:rPr lang="en-US" sz="1400" dirty="0"/>
              <a:t>) </a:t>
            </a:r>
            <a:r>
              <a:rPr lang="en-US" sz="1400" dirty="0" err="1"/>
              <a:t>cuando</a:t>
            </a:r>
            <a:r>
              <a:rPr lang="en-US" sz="1400" dirty="0"/>
              <a:t> </a:t>
            </a:r>
            <a:r>
              <a:rPr lang="en-US" sz="1400" dirty="0" err="1"/>
              <a:t>llegue</a:t>
            </a:r>
            <a:r>
              <a:rPr lang="en-US" sz="1400" dirty="0"/>
              <a:t> la </a:t>
            </a:r>
            <a:r>
              <a:rPr lang="en-US" sz="1400" dirty="0" err="1"/>
              <a:t>respuesta</a:t>
            </a:r>
            <a:endParaRPr lang="en-US" sz="1400" dirty="0"/>
          </a:p>
          <a:p>
            <a:pPr marL="609585" indent="-228600">
              <a:lnSpc>
                <a:spcPct val="90000"/>
              </a:lnSpc>
              <a:spcAft>
                <a:spcPts val="600"/>
              </a:spcAft>
              <a:buClr>
                <a:schemeClr val="dk1"/>
              </a:buClr>
              <a:buSzPts val="1100"/>
              <a:buFont typeface="Arial" panose="020B0604020202020204" pitchFamily="34" charset="0"/>
              <a:buChar char="•"/>
            </a:pPr>
            <a:r>
              <a:rPr lang="en-US" sz="1400" dirty="0"/>
              <a:t>El </a:t>
            </a:r>
            <a:r>
              <a:rPr lang="en-US" sz="1400" dirty="0" err="1"/>
              <a:t>envío</a:t>
            </a:r>
            <a:r>
              <a:rPr lang="en-US" sz="1400" dirty="0"/>
              <a:t> de los </a:t>
            </a:r>
            <a:r>
              <a:rPr lang="en-US" sz="1400" dirty="0" err="1"/>
              <a:t>datos</a:t>
            </a:r>
            <a:r>
              <a:rPr lang="en-US" sz="1400" dirty="0"/>
              <a:t> </a:t>
            </a:r>
            <a:r>
              <a:rPr lang="en-US" sz="1400" dirty="0" err="1"/>
              <a:t>ya</a:t>
            </a:r>
            <a:r>
              <a:rPr lang="en-US" sz="1400" dirty="0"/>
              <a:t> </a:t>
            </a:r>
            <a:r>
              <a:rPr lang="en-US" sz="1400" dirty="0" err="1"/>
              <a:t>transformados</a:t>
            </a:r>
            <a:r>
              <a:rPr lang="en-US" sz="1400" dirty="0"/>
              <a:t> con el </a:t>
            </a:r>
            <a:r>
              <a:rPr lang="en-US" sz="1400" dirty="0" err="1"/>
              <a:t>mismo</a:t>
            </a:r>
            <a:r>
              <a:rPr lang="en-US" sz="1400" dirty="0"/>
              <a:t> </a:t>
            </a:r>
            <a:r>
              <a:rPr lang="en-US" sz="1400" dirty="0" err="1"/>
              <a:t>formato</a:t>
            </a:r>
            <a:r>
              <a:rPr lang="en-US" sz="1400" dirty="0"/>
              <a:t> de </a:t>
            </a:r>
            <a:r>
              <a:rPr lang="en-US" sz="1400" dirty="0" err="1"/>
              <a:t>llegada</a:t>
            </a:r>
            <a:r>
              <a:rPr lang="en-US" sz="1400" dirty="0"/>
              <a:t>, para </a:t>
            </a:r>
            <a:r>
              <a:rPr lang="en-US" sz="1400" dirty="0" err="1"/>
              <a:t>conservar</a:t>
            </a:r>
            <a:r>
              <a:rPr lang="en-US" sz="1400" dirty="0"/>
              <a:t> la asincronía del </a:t>
            </a:r>
            <a:r>
              <a:rPr lang="en-US" sz="1400" dirty="0" err="1"/>
              <a:t>proceso</a:t>
            </a:r>
            <a:r>
              <a:rPr lang="en-US" sz="1400" dirty="0"/>
              <a:t>: un Observable o una </a:t>
            </a:r>
            <a:r>
              <a:rPr lang="en-US" sz="1400" dirty="0" err="1"/>
              <a:t>Promesa</a:t>
            </a:r>
            <a:r>
              <a:rPr lang="en-US" sz="1400" dirty="0"/>
              <a:t>, </a:t>
            </a:r>
            <a:r>
              <a:rPr lang="en-US" sz="1400" dirty="0" err="1"/>
              <a:t>como</a:t>
            </a:r>
            <a:r>
              <a:rPr lang="en-US" sz="1400" dirty="0"/>
              <a:t> los que </a:t>
            </a:r>
            <a:r>
              <a:rPr lang="en-US" sz="1400" dirty="0" err="1"/>
              <a:t>proporcionan</a:t>
            </a:r>
            <a:r>
              <a:rPr lang="en-US" sz="1400" dirty="0"/>
              <a:t> los </a:t>
            </a:r>
            <a:r>
              <a:rPr lang="en-US" sz="1400" dirty="0" err="1"/>
              <a:t>servicios</a:t>
            </a:r>
            <a:r>
              <a:rPr lang="en-US" sz="1400" dirty="0"/>
              <a:t> </a:t>
            </a:r>
            <a:r>
              <a:rPr lang="en-US" sz="1400" dirty="0" err="1"/>
              <a:t>nativos</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Ejemplo de servicio propios</a:t>
            </a:r>
            <a:endParaRPr/>
          </a:p>
        </p:txBody>
      </p:sp>
      <p:sp>
        <p:nvSpPr>
          <p:cNvPr id="1290" name="Google Shape;1290;p160"/>
          <p:cNvSpPr txBox="1">
            <a:spLocks noGrp="1"/>
          </p:cNvSpPr>
          <p:nvPr>
            <p:ph type="body" idx="4294967295"/>
          </p:nvPr>
        </p:nvSpPr>
        <p:spPr>
          <a:xfrm>
            <a:off x="790573" y="1047767"/>
            <a:ext cx="2330400" cy="3362400"/>
          </a:xfrm>
          <a:prstGeom prst="rect">
            <a:avLst/>
          </a:prstGeom>
        </p:spPr>
        <p:txBody>
          <a:bodyPr spcFirstLastPara="1" vert="horz" wrap="square" lIns="68567" tIns="68567" rIns="68567" bIns="68567" rtlCol="0" anchor="t" anchorCtr="0">
            <a:noAutofit/>
          </a:bodyPr>
          <a:lstStyle/>
          <a:p>
            <a:pPr marL="0" indent="0"/>
            <a:r>
              <a:rPr lang="es"/>
              <a:t>procesamiento del observable por parte de un servicio propio</a:t>
            </a:r>
            <a:endParaRPr/>
          </a:p>
        </p:txBody>
      </p:sp>
      <p:sp>
        <p:nvSpPr>
          <p:cNvPr id="1291" name="Google Shape;1291;p160"/>
          <p:cNvSpPr txBox="1"/>
          <p:nvPr/>
        </p:nvSpPr>
        <p:spPr>
          <a:xfrm>
            <a:off x="3804067" y="1047767"/>
            <a:ext cx="7500800" cy="507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3731"/>
                </a:solidFill>
                <a:latin typeface="Courier New"/>
                <a:ea typeface="Courier New"/>
                <a:cs typeface="Courier New"/>
                <a:sym typeface="Courier New"/>
              </a:rPr>
              <a:t>getLibros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Observable</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aLibros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urlBase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clave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http</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get</a:t>
            </a:r>
            <a:r>
              <a:rPr lang="es" sz="1400">
                <a:solidFill>
                  <a:srgbClr val="777777"/>
                </a:solidFill>
                <a:latin typeface="Courier New"/>
                <a:ea typeface="Courier New"/>
                <a:cs typeface="Courier New"/>
                <a:sym typeface="Courier New"/>
              </a:rPr>
              <a:t>&lt;</a:t>
            </a:r>
            <a:r>
              <a:rPr lang="es" sz="1400" b="1">
                <a:solidFill>
                  <a:srgbClr val="7A3E9D"/>
                </a:solidFill>
                <a:latin typeface="Courier New"/>
                <a:ea typeface="Courier New"/>
                <a:cs typeface="Courier New"/>
                <a:sym typeface="Courier New"/>
              </a:rPr>
              <a:t>Object</a:t>
            </a:r>
            <a:r>
              <a:rPr lang="es" sz="1400">
                <a:solidFill>
                  <a:srgbClr val="777777"/>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url</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pipe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extractTitles</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private</a:t>
            </a: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extractTitles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items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map</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book</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book</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volumeInfo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title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return</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response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a:t>Lectura de </a:t>
            </a:r>
            <a:r>
              <a:rPr lang="es-ES" sz="2000" dirty="0" err="1"/>
              <a:t>Parametros</a:t>
            </a:r>
            <a:endParaRPr lang="es-ES" sz="2000" dirty="0"/>
          </a:p>
          <a:p>
            <a:r>
              <a:rPr lang="es-ES" sz="2000" dirty="0" err="1"/>
              <a:t>Subrouting</a:t>
            </a:r>
            <a:r>
              <a:rPr lang="es-ES" sz="2000" dirty="0"/>
              <a:t>. Anidación de rutas</a:t>
            </a:r>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608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41479F4-0442-445F-BED1-65DF7D2F410E}"/>
              </a:ext>
            </a:extLst>
          </p:cNvPr>
          <p:cNvSpPr>
            <a:spLocks noGrp="1"/>
          </p:cNvSpPr>
          <p:nvPr>
            <p:ph type="title"/>
          </p:nvPr>
        </p:nvSpPr>
        <p:spPr>
          <a:xfrm>
            <a:off x="630936" y="639520"/>
            <a:ext cx="3429000" cy="1719072"/>
          </a:xfrm>
        </p:spPr>
        <p:txBody>
          <a:bodyPr anchor="b">
            <a:normAutofit/>
          </a:bodyPr>
          <a:lstStyle/>
          <a:p>
            <a:r>
              <a:rPr lang="es-ES" sz="3800"/>
              <a:t>Servidores Web de desarrollo</a:t>
            </a:r>
          </a:p>
        </p:txBody>
      </p:sp>
      <p:sp>
        <p:nvSpPr>
          <p:cNvPr id="6" name="Marcador de contenido 5">
            <a:extLst>
              <a:ext uri="{FF2B5EF4-FFF2-40B4-BE49-F238E27FC236}">
                <a16:creationId xmlns:a16="http://schemas.microsoft.com/office/drawing/2014/main" id="{9628A1B3-68EA-43D5-8977-0E5E7B6CD74B}"/>
              </a:ext>
            </a:extLst>
          </p:cNvPr>
          <p:cNvSpPr>
            <a:spLocks noGrp="1"/>
          </p:cNvSpPr>
          <p:nvPr>
            <p:ph idx="1"/>
          </p:nvPr>
        </p:nvSpPr>
        <p:spPr>
          <a:xfrm>
            <a:off x="630936" y="2807208"/>
            <a:ext cx="3429000" cy="543504"/>
          </a:xfrm>
        </p:spPr>
        <p:txBody>
          <a:bodyPr anchor="t">
            <a:normAutofit/>
          </a:bodyPr>
          <a:lstStyle/>
          <a:p>
            <a:r>
              <a:rPr lang="es-ES" sz="2200" dirty="0"/>
              <a:t>Live-server</a:t>
            </a:r>
          </a:p>
        </p:txBody>
      </p:sp>
      <p:pic>
        <p:nvPicPr>
          <p:cNvPr id="8" name="Imagen 7" descr="Interfaz de usuario gráfica, Texto, Aplicación&#10;&#10;Descripción generada automáticamente">
            <a:extLst>
              <a:ext uri="{FF2B5EF4-FFF2-40B4-BE49-F238E27FC236}">
                <a16:creationId xmlns:a16="http://schemas.microsoft.com/office/drawing/2014/main" id="{1AB72271-E8E1-44AF-BAC8-A1FB8EF1C80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12" name="CuadroTexto 11">
            <a:extLst>
              <a:ext uri="{FF2B5EF4-FFF2-40B4-BE49-F238E27FC236}">
                <a16:creationId xmlns:a16="http://schemas.microsoft.com/office/drawing/2014/main" id="{9677C7DD-9AAB-411B-B523-B86AF268B706}"/>
              </a:ext>
            </a:extLst>
          </p:cNvPr>
          <p:cNvSpPr txBox="1"/>
          <p:nvPr/>
        </p:nvSpPr>
        <p:spPr>
          <a:xfrm>
            <a:off x="778055" y="4555224"/>
            <a:ext cx="2644804" cy="646331"/>
          </a:xfrm>
          <a:prstGeom prst="rect">
            <a:avLst/>
          </a:prstGeom>
          <a:noFill/>
        </p:spPr>
        <p:txBody>
          <a:bodyPr wrap="square">
            <a:spAutoFit/>
          </a:bodyPr>
          <a:lstStyle/>
          <a:p>
            <a:r>
              <a:rPr lang="es-ES" dirty="0">
                <a:hlinkClick r:id="rId3"/>
              </a:rPr>
              <a:t>https://www.npmjs.com/package/live-server</a:t>
            </a:r>
            <a:r>
              <a:rPr lang="es-ES" dirty="0"/>
              <a:t> </a:t>
            </a:r>
          </a:p>
        </p:txBody>
      </p:sp>
      <p:sp>
        <p:nvSpPr>
          <p:cNvPr id="14" name="CuadroTexto 13">
            <a:extLst>
              <a:ext uri="{FF2B5EF4-FFF2-40B4-BE49-F238E27FC236}">
                <a16:creationId xmlns:a16="http://schemas.microsoft.com/office/drawing/2014/main" id="{0D53F318-D91A-40EA-BF84-449614981D20}"/>
              </a:ext>
            </a:extLst>
          </p:cNvPr>
          <p:cNvSpPr txBox="1"/>
          <p:nvPr/>
        </p:nvSpPr>
        <p:spPr>
          <a:xfrm>
            <a:off x="800099" y="3624438"/>
            <a:ext cx="2600717" cy="369332"/>
          </a:xfrm>
          <a:prstGeom prst="rect">
            <a:avLst/>
          </a:prstGeom>
          <a:solidFill>
            <a:schemeClr val="tx1"/>
          </a:solidFill>
        </p:spPr>
        <p:txBody>
          <a:bodyPr wrap="square">
            <a:spAutoFit/>
          </a:bodyPr>
          <a:lstStyle/>
          <a:p>
            <a:r>
              <a:rPr lang="es-ES" dirty="0">
                <a:solidFill>
                  <a:schemeClr val="bg1"/>
                </a:solidFill>
                <a:highlight>
                  <a:srgbClr val="000000"/>
                </a:highlight>
              </a:rPr>
              <a:t>npm </a:t>
            </a:r>
            <a:r>
              <a:rPr lang="es-ES" dirty="0" err="1">
                <a:solidFill>
                  <a:schemeClr val="bg1"/>
                </a:solidFill>
                <a:highlight>
                  <a:srgbClr val="000000"/>
                </a:highlight>
              </a:rPr>
              <a:t>install</a:t>
            </a:r>
            <a:r>
              <a:rPr lang="es-ES" dirty="0">
                <a:solidFill>
                  <a:schemeClr val="bg1"/>
                </a:solidFill>
                <a:highlight>
                  <a:srgbClr val="000000"/>
                </a:highlight>
              </a:rPr>
              <a:t> -g </a:t>
            </a:r>
            <a:r>
              <a:rPr lang="es-ES" dirty="0" err="1">
                <a:solidFill>
                  <a:schemeClr val="bg1"/>
                </a:solidFill>
                <a:highlight>
                  <a:srgbClr val="000000"/>
                </a:highlight>
              </a:rPr>
              <a:t>live</a:t>
            </a:r>
            <a:r>
              <a:rPr lang="es-ES" dirty="0">
                <a:solidFill>
                  <a:schemeClr val="bg1"/>
                </a:solidFill>
                <a:highlight>
                  <a:srgbClr val="000000"/>
                </a:highlight>
              </a:rPr>
              <a:t>-server</a:t>
            </a:r>
          </a:p>
        </p:txBody>
      </p:sp>
    </p:spTree>
    <p:extLst>
      <p:ext uri="{BB962C8B-B14F-4D97-AF65-F5344CB8AC3E}">
        <p14:creationId xmlns:p14="http://schemas.microsoft.com/office/powerpoint/2010/main" val="3887386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Nuestra primera aplicación web en Angular</a:t>
            </a:r>
          </a:p>
          <a:p>
            <a:pPr marL="304800"/>
            <a:r>
              <a:rPr lang="es-ES" sz="1800" dirty="0">
                <a:solidFill>
                  <a:srgbClr val="201F1E"/>
                </a:solidFill>
                <a:latin typeface="Calibri" panose="020F0502020204030204" pitchFamily="34" charset="0"/>
              </a:rPr>
              <a:t>Arquitectura de Angular (1).</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Cómo funciona Angular: Módulos y componentes</a:t>
            </a:r>
            <a:endParaRPr lang="es-ES" sz="14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Enrutamiento</a:t>
            </a:r>
            <a:r>
              <a:rPr lang="es-ES" sz="1400" b="0" i="0" dirty="0">
                <a:solidFill>
                  <a:srgbClr val="201F1E"/>
                </a:solidFill>
                <a:effectLst/>
                <a:latin typeface="Calibri" panose="020F0502020204030204" pitchFamily="34" charset="0"/>
              </a:rPr>
              <a:t>. </a:t>
            </a:r>
          </a:p>
          <a:p>
            <a:pPr marL="762000" lvl="1"/>
            <a:r>
              <a:rPr lang="es-ES" sz="1400" b="0" i="0" dirty="0">
                <a:solidFill>
                  <a:srgbClr val="201F1E"/>
                </a:solidFill>
                <a:effectLst/>
                <a:latin typeface="Calibri" panose="020F0502020204030204" pitchFamily="34" charset="0"/>
              </a:rPr>
              <a:t>Componentes. Modelos. </a:t>
            </a:r>
          </a:p>
          <a:p>
            <a:pPr marL="304800"/>
            <a:r>
              <a:rPr lang="es-ES" sz="1800" dirty="0">
                <a:solidFill>
                  <a:srgbClr val="201F1E"/>
                </a:solidFill>
                <a:latin typeface="Calibri" panose="020F0502020204030204" pitchFamily="34" charset="0"/>
              </a:rPr>
              <a:t>Arquitectura de Angular (2).</a:t>
            </a:r>
            <a:endParaRPr lang="es-ES" sz="1800" b="0" i="0" dirty="0">
              <a:solidFill>
                <a:srgbClr val="201F1E"/>
              </a:solidFill>
              <a:effectLst/>
              <a:latin typeface="Calibri" panose="020F0502020204030204" pitchFamily="34" charset="0"/>
            </a:endParaRP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dirty="0">
                <a:solidFill>
                  <a:srgbClr val="201F1E"/>
                </a:solidFill>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endParaRPr lang="es-ES" sz="1800" b="0" i="0" dirty="0">
              <a:solidFill>
                <a:srgbClr val="201F1E"/>
              </a:solidFill>
              <a:effectLst/>
              <a:latin typeface="Calibri" panose="020F0502020204030204" pitchFamily="34" charset="0"/>
            </a:endParaRPr>
          </a:p>
          <a:p>
            <a:pPr marL="304800" algn="l"/>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n-US" sz="2000" dirty="0" err="1"/>
              <a:t>equiparan</a:t>
            </a:r>
            <a:r>
              <a:rPr lang="en-US" sz="2000" dirty="0"/>
              <a:t> los </a:t>
            </a:r>
            <a:r>
              <a:rPr lang="en-US" sz="2000" dirty="0" err="1"/>
              <a:t>números</a:t>
            </a:r>
            <a:r>
              <a:rPr lang="en-US" sz="2000" dirty="0"/>
              <a:t> de </a:t>
            </a:r>
            <a:r>
              <a:rPr lang="en-US" sz="2000" dirty="0" err="1"/>
              <a:t>versión</a:t>
            </a:r>
            <a:r>
              <a:rPr lang="en-US" sz="2000" dirty="0"/>
              <a:t> de Angular y Angular-cli, que ha </a:t>
            </a:r>
            <a:r>
              <a:rPr lang="en-US" sz="2000" dirty="0" err="1"/>
              <a:t>pasado</a:t>
            </a:r>
            <a:r>
              <a:rPr lang="en-US" sz="2000" dirty="0"/>
              <a:t> de la 1.7 a la 6</a:t>
            </a:r>
          </a:p>
        </p:txBody>
      </p:sp>
      <p:sp>
        <p:nvSpPr>
          <p:cNvPr id="247" name="Google Shape;247;p31"/>
          <p:cNvSpPr txBox="1"/>
          <p:nvPr/>
        </p:nvSpPr>
        <p:spPr>
          <a:xfrm>
            <a:off x="1550834" y="5540233"/>
            <a:ext cx="3134400" cy="568000"/>
          </a:xfrm>
          <a:prstGeom prst="rect">
            <a:avLst/>
          </a:prstGeom>
          <a:noFill/>
          <a:ln>
            <a:noFill/>
          </a:ln>
        </p:spPr>
        <p:txBody>
          <a:bodyPr spcFirstLastPara="1" wrap="square" lIns="121900" tIns="121900" rIns="121900" bIns="121900" anchor="ctr" anchorCtr="0">
            <a:noAutofit/>
          </a:bodyPr>
          <a:lstStyle/>
          <a:p>
            <a:endParaRPr sz="2400"/>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ES 2020 – ES11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191924882"/>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a:t>
            </a:r>
            <a:r>
              <a:rPr lang="es-ES" sz="2000" dirty="0" err="1"/>
              <a:t>semanticos</a:t>
            </a:r>
            <a:endParaRPr lang="es-ES" sz="2000" dirty="0"/>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Tecnologías</a:t>
            </a:r>
          </a:p>
          <a:p>
            <a:pPr lvl="1"/>
            <a:r>
              <a:rPr lang="es-ES" sz="1800" dirty="0">
                <a:solidFill>
                  <a:schemeClr val="bg1">
                    <a:alpha val="80000"/>
                  </a:schemeClr>
                </a:solidFill>
              </a:rPr>
              <a:t>Introducción a Angular. Entorno y Herramientas de Desarrollo. Angular CLI</a:t>
            </a:r>
          </a:p>
          <a:p>
            <a:pPr lvl="1"/>
            <a:r>
              <a:rPr lang="es-ES" sz="1800" dirty="0">
                <a:solidFill>
                  <a:schemeClr val="bg1">
                    <a:alpha val="80000"/>
                  </a:schemeClr>
                </a:solidFill>
              </a:rPr>
              <a:t>Tecnologías: ES6 y </a:t>
            </a:r>
            <a:r>
              <a:rPr lang="es-ES" sz="1800" dirty="0" err="1">
                <a:solidFill>
                  <a:schemeClr val="bg1">
                    <a:alpha val="80000"/>
                  </a:schemeClr>
                </a:solidFill>
              </a:rPr>
              <a:t>Typescript</a:t>
            </a:r>
            <a:r>
              <a:rPr lang="es-ES" sz="1800" dirty="0">
                <a:solidFill>
                  <a:schemeClr val="bg1">
                    <a:alpha val="80000"/>
                  </a:schemeClr>
                </a:solidFill>
              </a:rPr>
              <a:t>. Web </a:t>
            </a:r>
            <a:r>
              <a:rPr lang="es-ES" sz="1800" dirty="0" err="1">
                <a:solidFill>
                  <a:schemeClr val="bg1">
                    <a:alpha val="80000"/>
                  </a:schemeClr>
                </a:solidFill>
              </a:rPr>
              <a:t>Components</a:t>
            </a:r>
            <a:r>
              <a:rPr lang="es-ES" sz="1800" dirty="0">
                <a:solidFill>
                  <a:schemeClr val="bg1">
                    <a:alpha val="80000"/>
                  </a:schemeClr>
                </a:solidFill>
              </a:rPr>
              <a:t>. </a:t>
            </a:r>
            <a:r>
              <a:rPr lang="es-ES" sz="1800" dirty="0" err="1">
                <a:solidFill>
                  <a:schemeClr val="bg1">
                    <a:alpha val="80000"/>
                  </a:schemeClr>
                </a:solidFill>
              </a:rPr>
              <a:t>RxJS</a:t>
            </a:r>
            <a:endParaRPr lang="es-ES" sz="1800" dirty="0">
              <a:solidFill>
                <a:schemeClr val="bg1">
                  <a:alpha val="80000"/>
                </a:schemeClr>
              </a:solidFill>
            </a:endParaRPr>
          </a:p>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pPr lvl="1"/>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Templates: Sistema de plantillas nativas en el navegador.</a:t>
            </a:r>
            <a:endParaRPr lang="es-ES" sz="1600" dirty="0"/>
          </a:p>
          <a:p>
            <a:r>
              <a:rPr lang="es" sz="1600" dirty="0"/>
              <a:t>Shadow DOM: DOM scope independiente en cada componente.</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a:t>
            </a:r>
            <a:r>
              <a:rPr lang="es-ES" sz="2000" dirty="0" err="1"/>
              <a:t>Sahdow</a:t>
            </a:r>
            <a:r>
              <a:rPr lang="es-ES" sz="2000" dirty="0"/>
              <a:t>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2615" y="2063823"/>
            <a:ext cx="6096000" cy="2308324"/>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"temp1"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D7BA7D"/>
                </a:solidFill>
                <a:effectLst/>
                <a:latin typeface="Consolas" panose="020B0609020204030204" pitchFamily="49" charset="0"/>
              </a:rPr>
              <a:t>h1</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color</a:t>
            </a:r>
            <a:r>
              <a:rPr lang="es-ES" b="0" dirty="0" err="1">
                <a:solidFill>
                  <a:srgbClr val="D4D4D4"/>
                </a:solidFill>
                <a:effectLst/>
                <a:latin typeface="Consolas" panose="020B0609020204030204" pitchFamily="49" charset="0"/>
              </a:rPr>
              <a:t>:brown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style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Mundo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Lorem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ipsum</a:t>
            </a:r>
            <a:r>
              <a:rPr lang="es-ES" b="0" dirty="0">
                <a:solidFill>
                  <a:srgbClr val="D4D4D4"/>
                </a:solidFill>
                <a:effectLst/>
                <a:latin typeface="Consolas" panose="020B0609020204030204" pitchFamily="49" charset="0"/>
              </a:rPr>
              <a:t> dolor </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"saludar"</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Saludar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template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Uso del </a:t>
            </a:r>
            <a:r>
              <a:rPr lang="es-ES" dirty="0" err="1"/>
              <a:t>template</a:t>
            </a:r>
            <a:r>
              <a:rPr lang="es-ES" dirty="0"/>
              <a:t> (</a:t>
            </a:r>
            <a:r>
              <a:rPr lang="es-ES" dirty="0" err="1"/>
              <a:t>deprecated</a:t>
            </a:r>
            <a:r>
              <a:rPr lang="es-ES" dirty="0"/>
              <a:t>)</a:t>
            </a:r>
            <a:endParaRPr dirty="0"/>
          </a:p>
        </p:txBody>
      </p:sp>
      <p:sp>
        <p:nvSpPr>
          <p:cNvPr id="7" name="Google Shape;573;p65">
            <a:extLst>
              <a:ext uri="{FF2B5EF4-FFF2-40B4-BE49-F238E27FC236}">
                <a16:creationId xmlns:a16="http://schemas.microsoft.com/office/drawing/2014/main" id="{A67DF128-D79E-4F45-9F1F-9776D7FEC38A}"/>
              </a:ext>
            </a:extLst>
          </p:cNvPr>
          <p:cNvSpPr txBox="1"/>
          <p:nvPr/>
        </p:nvSpPr>
        <p:spPr>
          <a:xfrm>
            <a:off x="784713" y="1644129"/>
            <a:ext cx="10356800" cy="47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extends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HTMLElement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super</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document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link[rel="import"]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import</a:t>
            </a:r>
            <a:r>
              <a:rPr lang="es" sz="1400">
                <a:solidFill>
                  <a:srgbClr val="777777"/>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oImport</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#temp1</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attachShadow</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mode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open</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elem</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innerHTML</a:t>
            </a:r>
            <a:endParaRPr sz="1400">
              <a:solidFill>
                <a:srgbClr val="7A3E9D"/>
              </a:solidFill>
              <a:latin typeface="Courier New"/>
              <a:ea typeface="Courier New"/>
              <a:cs typeface="Courier New"/>
              <a:sym typeface="Courier New"/>
            </a:endParaRPr>
          </a:p>
          <a:p>
            <a:pPr>
              <a:lnSpc>
                <a:spcPct val="135714"/>
              </a:lnSpc>
            </a:pPr>
            <a:endParaRPr sz="1400">
              <a:solidFill>
                <a:srgbClr val="7A3E9D"/>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let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shadow</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querySelector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boton</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addEventListener</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click</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saludar</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bind</a:t>
            </a:r>
            <a:r>
              <a:rPr lang="es" sz="1400">
                <a:solidFill>
                  <a:srgbClr val="333333"/>
                </a:solidFill>
                <a:latin typeface="Courier New"/>
                <a:ea typeface="Courier New"/>
                <a:cs typeface="Courier New"/>
                <a:sym typeface="Courier New"/>
              </a:rPr>
              <a:t>(</a:t>
            </a:r>
            <a:r>
              <a:rPr lang="es" sz="1400">
                <a:solidFill>
                  <a:srgbClr val="AB6526"/>
                </a:solidFill>
                <a:latin typeface="Courier New"/>
                <a:ea typeface="Courier New"/>
                <a:cs typeface="Courier New"/>
                <a:sym typeface="Courier New"/>
              </a:rPr>
              <a:t>this</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customElements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define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app-sample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AppSample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endParaRPr sz="1400" i="1">
              <a:solidFill>
                <a:srgbClr val="AAAAAA"/>
              </a:solidFill>
              <a:latin typeface="Courier New"/>
              <a:ea typeface="Courier New"/>
              <a:cs typeface="Courier New"/>
              <a:sym typeface="Courier New"/>
            </a:endParaRPr>
          </a:p>
        </p:txBody>
      </p:sp>
      <p:sp>
        <p:nvSpPr>
          <p:cNvPr id="8" name="Google Shape;574;p65">
            <a:extLst>
              <a:ext uri="{FF2B5EF4-FFF2-40B4-BE49-F238E27FC236}">
                <a16:creationId xmlns:a16="http://schemas.microsoft.com/office/drawing/2014/main" id="{F4AF6535-CF41-4160-B4D2-3E586F10C33A}"/>
              </a:ext>
            </a:extLst>
          </p:cNvPr>
          <p:cNvSpPr txBox="1"/>
          <p:nvPr/>
        </p:nvSpPr>
        <p:spPr>
          <a:xfrm>
            <a:off x="7659695" y="1740954"/>
            <a:ext cx="3084505" cy="900000"/>
          </a:xfrm>
          <a:prstGeom prst="rect">
            <a:avLst/>
          </a:prstGeom>
          <a:noFill/>
          <a:ln>
            <a:noFill/>
          </a:ln>
        </p:spPr>
        <p:txBody>
          <a:bodyPr spcFirstLastPara="1" wrap="square" lIns="121900" tIns="121900" rIns="121900" bIns="121900" anchor="t" anchorCtr="0">
            <a:noAutofit/>
          </a:bodyPr>
          <a:lstStyle/>
          <a:p>
            <a:r>
              <a:rPr lang="es" dirty="0"/>
              <a:t>Se accede al html import y dentro de él, al template</a:t>
            </a:r>
            <a:endParaRPr dirty="0"/>
          </a:p>
        </p:txBody>
      </p:sp>
      <p:cxnSp>
        <p:nvCxnSpPr>
          <p:cNvPr id="9" name="Google Shape;575;p65">
            <a:extLst>
              <a:ext uri="{FF2B5EF4-FFF2-40B4-BE49-F238E27FC236}">
                <a16:creationId xmlns:a16="http://schemas.microsoft.com/office/drawing/2014/main" id="{6F6CE0C4-E759-470B-9D2F-0051E65C0BDF}"/>
              </a:ext>
            </a:extLst>
          </p:cNvPr>
          <p:cNvCxnSpPr>
            <a:cxnSpLocks/>
            <a:stCxn id="8" idx="1"/>
          </p:cNvCxnSpPr>
          <p:nvPr/>
        </p:nvCxnSpPr>
        <p:spPr>
          <a:xfrm flipH="1">
            <a:off x="6922895" y="2190954"/>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576;p65">
            <a:extLst>
              <a:ext uri="{FF2B5EF4-FFF2-40B4-BE49-F238E27FC236}">
                <a16:creationId xmlns:a16="http://schemas.microsoft.com/office/drawing/2014/main" id="{918EE3EF-E640-413F-A060-59225099F87B}"/>
              </a:ext>
            </a:extLst>
          </p:cNvPr>
          <p:cNvSpPr txBox="1"/>
          <p:nvPr/>
        </p:nvSpPr>
        <p:spPr>
          <a:xfrm>
            <a:off x="7739280" y="3291695"/>
            <a:ext cx="3254800" cy="900000"/>
          </a:xfrm>
          <a:prstGeom prst="rect">
            <a:avLst/>
          </a:prstGeom>
          <a:noFill/>
          <a:ln>
            <a:noFill/>
          </a:ln>
        </p:spPr>
        <p:txBody>
          <a:bodyPr spcFirstLastPara="1" wrap="square" lIns="121900" tIns="121900" rIns="121900" bIns="121900" anchor="ctr" anchorCtr="0">
            <a:noAutofit/>
          </a:bodyPr>
          <a:lstStyle/>
          <a:p>
            <a:r>
              <a:rPr lang="es" sz="2000" dirty="0"/>
              <a:t>El nodo del template así accedido se incorpora a la shadow DOM</a:t>
            </a:r>
            <a:endParaRPr sz="2000" dirty="0"/>
          </a:p>
        </p:txBody>
      </p:sp>
      <p:cxnSp>
        <p:nvCxnSpPr>
          <p:cNvPr id="11" name="Google Shape;577;p65">
            <a:extLst>
              <a:ext uri="{FF2B5EF4-FFF2-40B4-BE49-F238E27FC236}">
                <a16:creationId xmlns:a16="http://schemas.microsoft.com/office/drawing/2014/main" id="{BC5630C7-2615-424A-BAC7-085DBAFE968E}"/>
              </a:ext>
            </a:extLst>
          </p:cNvPr>
          <p:cNvCxnSpPr>
            <a:stCxn id="10" idx="1"/>
          </p:cNvCxnSpPr>
          <p:nvPr/>
        </p:nvCxnSpPr>
        <p:spPr>
          <a:xfrm rot="10800000">
            <a:off x="5673680" y="3640095"/>
            <a:ext cx="2065600" cy="10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2199598" y="2106062"/>
            <a:ext cx="6188800" cy="3911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AAAAAA"/>
                </a:solidFill>
                <a:latin typeface="Courier New"/>
                <a:ea typeface="Courier New"/>
                <a:cs typeface="Courier New"/>
                <a:sym typeface="Courier New"/>
              </a:rPr>
              <a:t>&lt;!DOCTYPE html&gt;</a:t>
            </a:r>
            <a:endParaRPr sz="1400" b="1">
              <a:solidFill>
                <a:srgbClr val="AAAAAA"/>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lang</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en</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meta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charset</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UTF-8</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Document</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title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link</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rel</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import</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href</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./componente.html</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head</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Ejemplo de Web Components</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h1</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&gt;&lt;/</a:t>
            </a:r>
            <a:r>
              <a:rPr lang="es" sz="1400" b="1">
                <a:solidFill>
                  <a:srgbClr val="4B83CD"/>
                </a:solidFill>
                <a:latin typeface="Courier New"/>
                <a:ea typeface="Courier New"/>
                <a:cs typeface="Courier New"/>
                <a:sym typeface="Courier New"/>
              </a:rPr>
              <a:t>app-sample</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body</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html</a:t>
            </a:r>
            <a:r>
              <a:rPr lang="es" sz="1400" b="1">
                <a:solidFill>
                  <a:srgbClr val="91B3E0"/>
                </a:solidFill>
                <a:latin typeface="Courier New"/>
                <a:ea typeface="Courier New"/>
                <a:cs typeface="Courier New"/>
                <a:sym typeface="Courier New"/>
              </a:rPr>
              <a:t>&gt;</a:t>
            </a:r>
            <a:endParaRPr sz="1467"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6518031" y="2505670"/>
            <a:ext cx="4243754"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Un fichero HTML importa un componente.html, que a su vez referencia el componente.js, y utiliza el componente</a:t>
            </a:r>
          </a:p>
        </p:txBody>
      </p:sp>
    </p:spTree>
    <p:extLst>
      <p:ext uri="{BB962C8B-B14F-4D97-AF65-F5344CB8AC3E}">
        <p14:creationId xmlns:p14="http://schemas.microsoft.com/office/powerpoint/2010/main" val="265929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endParaRPr lang="es-ES" sz="2000" dirty="0"/>
          </a:p>
          <a:p>
            <a:endParaRPr lang="es-ES" sz="2000" dirty="0"/>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73689" y="2479952"/>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RxJS (Reactive Extensions for JavaScript) ha sido utilizado por los desarrolladores de Angular en varios contextos</a:t>
            </a:r>
          </a:p>
          <a:p>
            <a:pPr marL="0" indent="-228600">
              <a:lnSpc>
                <a:spcPct val="90000"/>
              </a:lnSpc>
              <a:spcAft>
                <a:spcPts val="600"/>
              </a:spcAft>
              <a:buFont typeface="Arial" panose="020B0604020202020204" pitchFamily="34" charset="0"/>
              <a:buChar char="•"/>
            </a:pPr>
            <a:endParaRPr lang="en-US" sz="20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Formularios reactivos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Emisión de eventos</a:t>
            </a:r>
          </a:p>
          <a:p>
            <a:pPr indent="-228600">
              <a:lnSpc>
                <a:spcPct val="90000"/>
              </a:lnSpc>
              <a:spcAft>
                <a:spcPts val="600"/>
              </a:spcAft>
              <a:buFont typeface="Arial" panose="020B0604020202020204" pitchFamily="34" charset="0"/>
              <a:buChar char="•"/>
            </a:pPr>
            <a:r>
              <a:rPr lang="en-US" sz="2000">
                <a:solidFill>
                  <a:schemeClr val="tx1"/>
                </a:solidFill>
                <a:latin typeface="+mn-lt"/>
                <a:ea typeface="+mn-ea"/>
                <a:cs typeface="+mn-cs"/>
              </a:rPr>
              <a:t>Servicio HttpClient</a:t>
            </a: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601" name="Google Shape;601;p68"/>
          <p:cNvSpPr txBox="1"/>
          <p:nvPr/>
        </p:nvSpPr>
        <p:spPr>
          <a:xfrm>
            <a:off x="5977787" y="5891290"/>
            <a:ext cx="5150657" cy="644262"/>
          </a:xfrm>
          <a:prstGeom prst="rect">
            <a:avLst/>
          </a:prstGeom>
          <a:noFill/>
          <a:ln>
            <a:noFill/>
          </a:ln>
        </p:spPr>
        <p:txBody>
          <a:bodyPr spcFirstLastPara="1" wrap="square" lIns="121900" tIns="121900" rIns="121900" bIns="121900" anchor="ctr" anchorCtr="0">
            <a:noAutofit/>
          </a:bodyPr>
          <a:lstStyle/>
          <a:p>
            <a:pPr>
              <a:spcAft>
                <a:spcPts val="600"/>
              </a:spcAft>
            </a:pPr>
            <a:r>
              <a:rPr lang="es" sz="2400" u="sng" dirty="0">
                <a:solidFill>
                  <a:schemeClr val="hlink"/>
                </a:solidFill>
                <a:hlinkClick r:id="rId4"/>
              </a:rPr>
              <a:t>https://beta-rxjsdocs.firebaseapp.com/</a:t>
            </a:r>
            <a:endParaRPr lang="es-E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Desarrollo. </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new curso-ico -p ico  --routing</a:t>
            </a:r>
            <a:endParaRPr sz="2400" b="1" dirty="0">
              <a:solidFill>
                <a:schemeClr val="lt1"/>
              </a:solidFill>
            </a:endParaRP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610400"/>
          </a:xfrm>
          <a:prstGeom prst="rect">
            <a:avLst/>
          </a:prstGeom>
          <a:noFill/>
          <a:ln>
            <a:noFill/>
          </a:ln>
        </p:spPr>
        <p:txBody>
          <a:bodyPr spcFirstLastPara="1" wrap="square" lIns="121900" tIns="121900" rIns="121900" bIns="121900" anchor="ctr" anchorCtr="0">
            <a:noAutofit/>
          </a:bodyPr>
          <a:lstStyle/>
          <a:p>
            <a:pPr algn="ctr"/>
            <a:r>
              <a:rPr lang="es" sz="1600"/>
              <a:t>&lt;opción que activa el enrutamiento&gt;</a:t>
            </a:r>
            <a:endParaRPr sz="1600"/>
          </a:p>
        </p:txBody>
      </p:sp>
      <p:cxnSp>
        <p:nvCxnSpPr>
          <p:cNvPr id="271" name="Google Shape;271;p33"/>
          <p:cNvCxnSpPr>
            <a:stCxn id="270" idx="0"/>
          </p:cNvCxnSpPr>
          <p:nvPr/>
        </p:nvCxnSpPr>
        <p:spPr>
          <a:xfrm rot="10800000">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700" y="4067907"/>
            <a:ext cx="5974900"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una carpeta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una forma prefijada</a:t>
            </a:r>
            <a:endParaRPr sz="2000" dirty="0">
              <a:solidFill>
                <a:schemeClr val="dk1"/>
              </a:solidFill>
            </a:endParaRPr>
          </a:p>
        </p:txBody>
      </p:sp>
      <p:pic>
        <p:nvPicPr>
          <p:cNvPr id="273" name="Google Shape;273;p33"/>
          <p:cNvPicPr preferRelativeResize="0"/>
          <p:nvPr/>
        </p:nvPicPr>
        <p:blipFill>
          <a:blip r:embed="rId3">
            <a:alphaModFix/>
          </a:blip>
          <a:stretch>
            <a:fillRect/>
          </a:stretch>
        </p:blipFill>
        <p:spPr>
          <a:xfrm>
            <a:off x="7420700" y="2634367"/>
            <a:ext cx="3727733" cy="3542376"/>
          </a:xfrm>
          <a:prstGeom prst="rect">
            <a:avLst/>
          </a:prstGeom>
          <a:noFill/>
          <a:ln>
            <a:noFill/>
          </a:ln>
        </p:spPr>
      </p:pic>
      <p:pic>
        <p:nvPicPr>
          <p:cNvPr id="274" name="Google Shape;274;p33"/>
          <p:cNvPicPr preferRelativeResize="0"/>
          <p:nvPr/>
        </p:nvPicPr>
        <p:blipFill>
          <a:blip r:embed="rId4">
            <a:alphaModFix/>
          </a:blip>
          <a:stretch>
            <a:fillRect/>
          </a:stretch>
        </p:blipFill>
        <p:spPr>
          <a:xfrm>
            <a:off x="1708908" y="5372055"/>
            <a:ext cx="5009600" cy="91878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871600" y="38714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(1)</a:t>
            </a:r>
            <a:endParaRPr dirty="0"/>
          </a:p>
        </p:txBody>
      </p:sp>
      <p:sp>
        <p:nvSpPr>
          <p:cNvPr id="288" name="Google Shape;288;p35"/>
          <p:cNvSpPr txBox="1">
            <a:spLocks noGrp="1"/>
          </p:cNvSpPr>
          <p:nvPr>
            <p:ph type="body" idx="4294967295"/>
          </p:nvPr>
        </p:nvSpPr>
        <p:spPr>
          <a:xfrm>
            <a:off x="844133" y="1329067"/>
            <a:ext cx="8492000" cy="1116400"/>
          </a:xfrm>
          <a:prstGeom prst="rect">
            <a:avLst/>
          </a:prstGeom>
        </p:spPr>
        <p:txBody>
          <a:bodyPr spcFirstLastPara="1" vert="horz" wrap="square" lIns="68567" tIns="68567" rIns="68567" bIns="68567" rtlCol="0" anchor="t" anchorCtr="0">
            <a:noAutofit/>
          </a:bodyPr>
          <a:lstStyle/>
          <a:p>
            <a:pPr marL="0" indent="0">
              <a:buNone/>
            </a:pPr>
            <a:r>
              <a:rPr lang="es" dirty="0"/>
              <a:t>Se accede a la carpeta donde se ha creado el proyecto, para ejecutarlo en modo de desarrollo</a:t>
            </a:r>
            <a:endParaRPr dirty="0"/>
          </a:p>
        </p:txBody>
      </p:sp>
      <p:sp>
        <p:nvSpPr>
          <p:cNvPr id="289" name="Google Shape;289;p35"/>
          <p:cNvSpPr txBox="1"/>
          <p:nvPr/>
        </p:nvSpPr>
        <p:spPr>
          <a:xfrm>
            <a:off x="1232333" y="2910667"/>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90" name="Google Shape;290;p35"/>
          <p:cNvSpPr txBox="1"/>
          <p:nvPr/>
        </p:nvSpPr>
        <p:spPr>
          <a:xfrm>
            <a:off x="1312700" y="4012900"/>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sp>
        <p:nvSpPr>
          <p:cNvPr id="291" name="Google Shape;291;p35"/>
          <p:cNvSpPr txBox="1"/>
          <p:nvPr/>
        </p:nvSpPr>
        <p:spPr>
          <a:xfrm>
            <a:off x="3950873" y="2932807"/>
            <a:ext cx="7056800"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92" name="Google Shape;292;p35"/>
          <p:cNvCxnSpPr>
            <a:cxnSpLocks/>
            <a:stCxn id="290" idx="3"/>
            <a:endCxn id="291" idx="1"/>
          </p:cNvCxnSpPr>
          <p:nvPr/>
        </p:nvCxnSpPr>
        <p:spPr>
          <a:xfrm>
            <a:off x="2625500" y="4331500"/>
            <a:ext cx="1325373"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957987" y="532081"/>
            <a:ext cx="10448800" cy="724000"/>
          </a:xfrm>
          <a:prstGeom prst="rect">
            <a:avLst/>
          </a:prstGeom>
        </p:spPr>
        <p:txBody>
          <a:bodyPr spcFirstLastPara="1" vert="horz" wrap="square" lIns="68567" tIns="68567" rIns="68567" bIns="68567" rtlCol="0" anchor="t" anchorCtr="0">
            <a:noAutofit/>
          </a:bodyPr>
          <a:lstStyle/>
          <a:p>
            <a:r>
              <a:rPr lang="es" dirty="0"/>
              <a:t>Angular-cli: ejecutando un proyecto (2)</a:t>
            </a:r>
            <a:endParaRPr dirty="0"/>
          </a:p>
        </p:txBody>
      </p:sp>
      <p:sp>
        <p:nvSpPr>
          <p:cNvPr id="298" name="Google Shape;298;p36"/>
          <p:cNvSpPr txBox="1"/>
          <p:nvPr/>
        </p:nvSpPr>
        <p:spPr>
          <a:xfrm>
            <a:off x="957987" y="1645573"/>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pic>
        <p:nvPicPr>
          <p:cNvPr id="299" name="Google Shape;299;p36"/>
          <p:cNvPicPr preferRelativeResize="0"/>
          <p:nvPr/>
        </p:nvPicPr>
        <p:blipFill>
          <a:blip r:embed="rId3">
            <a:alphaModFix/>
          </a:blip>
          <a:stretch>
            <a:fillRect/>
          </a:stretch>
        </p:blipFill>
        <p:spPr>
          <a:xfrm>
            <a:off x="4949488" y="1833956"/>
            <a:ext cx="6909667" cy="4482967"/>
          </a:xfrm>
          <a:prstGeom prst="rect">
            <a:avLst/>
          </a:prstGeom>
          <a:noFill/>
          <a:ln>
            <a:noFill/>
          </a:ln>
        </p:spPr>
      </p:pic>
      <p:pic>
        <p:nvPicPr>
          <p:cNvPr id="300" name="Google Shape;300;p36"/>
          <p:cNvPicPr preferRelativeResize="0"/>
          <p:nvPr/>
        </p:nvPicPr>
        <p:blipFill>
          <a:blip r:embed="rId4">
            <a:alphaModFix/>
          </a:blip>
          <a:stretch>
            <a:fillRect/>
          </a:stretch>
        </p:blipFill>
        <p:spPr>
          <a:xfrm>
            <a:off x="1073153" y="2526140"/>
            <a:ext cx="5763467" cy="1961867"/>
          </a:xfrm>
          <a:prstGeom prst="rect">
            <a:avLst/>
          </a:prstGeom>
          <a:noFill/>
          <a:ln>
            <a:noFill/>
          </a:ln>
        </p:spPr>
      </p:pic>
      <p:cxnSp>
        <p:nvCxnSpPr>
          <p:cNvPr id="301" name="Google Shape;301;p36"/>
          <p:cNvCxnSpPr>
            <a:stCxn id="298" idx="3"/>
            <a:endCxn id="300" idx="0"/>
          </p:cNvCxnSpPr>
          <p:nvPr/>
        </p:nvCxnSpPr>
        <p:spPr>
          <a:xfrm>
            <a:off x="2270787" y="1964173"/>
            <a:ext cx="1684000" cy="562000"/>
          </a:xfrm>
          <a:prstGeom prst="bentConnector2">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F5D89CB5-EC21-48CD-B5B5-A25606D742FC}"/>
              </a:ext>
            </a:extLst>
          </p:cNvPr>
          <p:cNvSpPr txBox="1"/>
          <p:nvPr/>
        </p:nvSpPr>
        <p:spPr>
          <a:xfrm>
            <a:off x="8404321" y="5852160"/>
            <a:ext cx="3207609" cy="369332"/>
          </a:xfrm>
          <a:prstGeom prst="rect">
            <a:avLst/>
          </a:prstGeom>
          <a:noFill/>
        </p:spPr>
        <p:txBody>
          <a:bodyPr wrap="none" rtlCol="0">
            <a:spAutoFit/>
          </a:bodyPr>
          <a:lstStyle/>
          <a:p>
            <a:r>
              <a:rPr lang="es-ES" dirty="0"/>
              <a:t>Aplicación ejemplo en Angular 6</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Elementos de terceros: Bootstrap</a:t>
            </a:r>
            <a:endParaRPr/>
          </a:p>
        </p:txBody>
      </p:sp>
      <p:sp>
        <p:nvSpPr>
          <p:cNvPr id="363" name="Google Shape;363;p40"/>
          <p:cNvSpPr txBox="1">
            <a:spLocks noGrp="1"/>
          </p:cNvSpPr>
          <p:nvPr>
            <p:ph type="body" idx="1"/>
          </p:nvPr>
        </p:nvSpPr>
        <p:spPr>
          <a:xfrm>
            <a:off x="648080" y="1703274"/>
            <a:ext cx="4234492" cy="1886593"/>
          </a:xfrm>
          <a:prstGeom prst="rect">
            <a:avLst/>
          </a:prstGeom>
        </p:spPr>
        <p:txBody>
          <a:bodyPr spcFirstLastPara="1" vert="horz" wrap="square" lIns="68567" tIns="68567" rIns="68567" bIns="68567" rtlCol="0" anchor="t" anchorCtr="0">
            <a:noAutofit/>
          </a:bodyPr>
          <a:lstStyle/>
          <a:p>
            <a:pPr marL="0" indent="0">
              <a:buNone/>
            </a:pPr>
            <a:r>
              <a:rPr lang="es" dirty="0"/>
              <a:t>Una de las más conocidas entre las alternativas para construir el UI en las aplicaciones Angular</a:t>
            </a:r>
            <a:endParaRPr dirty="0"/>
          </a:p>
        </p:txBody>
      </p:sp>
      <p:pic>
        <p:nvPicPr>
          <p:cNvPr id="364" name="Google Shape;364;p40"/>
          <p:cNvPicPr preferRelativeResize="0"/>
          <p:nvPr/>
        </p:nvPicPr>
        <p:blipFill>
          <a:blip r:embed="rId3">
            <a:alphaModFix/>
          </a:blip>
          <a:stretch>
            <a:fillRect/>
          </a:stretch>
        </p:blipFill>
        <p:spPr>
          <a:xfrm>
            <a:off x="5106092" y="1703274"/>
            <a:ext cx="6215768" cy="3436733"/>
          </a:xfrm>
          <a:prstGeom prst="rect">
            <a:avLst/>
          </a:prstGeom>
          <a:noFill/>
          <a:ln>
            <a:noFill/>
          </a:ln>
        </p:spPr>
      </p:pic>
      <p:sp>
        <p:nvSpPr>
          <p:cNvPr id="365" name="Google Shape;365;p40"/>
          <p:cNvSpPr txBox="1"/>
          <p:nvPr/>
        </p:nvSpPr>
        <p:spPr>
          <a:xfrm>
            <a:off x="870140" y="3905616"/>
            <a:ext cx="241640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Instalación</a:t>
            </a:r>
            <a:endParaRPr sz="2400" i="1" dirty="0">
              <a:solidFill>
                <a:schemeClr val="dk1"/>
              </a:solidFill>
            </a:endParaRPr>
          </a:p>
        </p:txBody>
      </p:sp>
      <p:sp>
        <p:nvSpPr>
          <p:cNvPr id="366" name="Google Shape;366;p40"/>
          <p:cNvSpPr txBox="1"/>
          <p:nvPr/>
        </p:nvSpPr>
        <p:spPr>
          <a:xfrm>
            <a:off x="3798425" y="5372340"/>
            <a:ext cx="6627600" cy="817600"/>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400">
                <a:solidFill>
                  <a:schemeClr val="dk1"/>
                </a:solidFill>
              </a:rPr>
              <a:t>añade la carpeta Bootstrap en </a:t>
            </a:r>
            <a:r>
              <a:rPr lang="es" sz="2400" i="1">
                <a:solidFill>
                  <a:schemeClr val="dk1"/>
                </a:solidFill>
              </a:rPr>
              <a:t>node_modules</a:t>
            </a:r>
            <a:endParaRPr sz="2400" i="1">
              <a:solidFill>
                <a:schemeClr val="dk1"/>
              </a:solidFill>
            </a:endParaRPr>
          </a:p>
          <a:p>
            <a:pPr marL="609585" indent="-423323">
              <a:buClr>
                <a:schemeClr val="dk1"/>
              </a:buClr>
              <a:buSzPts val="1400"/>
              <a:buChar char="●"/>
            </a:pPr>
            <a:r>
              <a:rPr lang="es" sz="2400">
                <a:solidFill>
                  <a:schemeClr val="dk1"/>
                </a:solidFill>
              </a:rPr>
              <a:t>actualiza las dependencias en </a:t>
            </a:r>
            <a:r>
              <a:rPr lang="es" sz="2400" i="1">
                <a:solidFill>
                  <a:schemeClr val="dk1"/>
                </a:solidFill>
              </a:rPr>
              <a:t>package.json</a:t>
            </a:r>
            <a:endParaRPr sz="2400" i="1">
              <a:solidFill>
                <a:schemeClr val="dk1"/>
              </a:solidFill>
            </a:endParaRPr>
          </a:p>
        </p:txBody>
      </p:sp>
      <p:sp>
        <p:nvSpPr>
          <p:cNvPr id="367" name="Google Shape;367;p40"/>
          <p:cNvSpPr txBox="1"/>
          <p:nvPr/>
        </p:nvSpPr>
        <p:spPr>
          <a:xfrm>
            <a:off x="946460" y="4566016"/>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a:solidFill>
                  <a:schemeClr val="lt1"/>
                </a:solidFill>
              </a:rPr>
              <a:t>npm install bootstrap</a:t>
            </a:r>
            <a:endParaRPr sz="2400" b="1">
              <a:solidFill>
                <a:schemeClr val="lt1"/>
              </a:solidFill>
            </a:endParaRPr>
          </a:p>
        </p:txBody>
      </p:sp>
      <p:cxnSp>
        <p:nvCxnSpPr>
          <p:cNvPr id="368" name="Google Shape;368;p40"/>
          <p:cNvCxnSpPr>
            <a:cxnSpLocks/>
            <a:stCxn id="367" idx="2"/>
            <a:endCxn id="366" idx="1"/>
          </p:cNvCxnSpPr>
          <p:nvPr/>
        </p:nvCxnSpPr>
        <p:spPr>
          <a:xfrm rot="16200000" flipH="1">
            <a:off x="2939709" y="4922424"/>
            <a:ext cx="491124" cy="1226307"/>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791845" y="463705"/>
            <a:ext cx="10448800" cy="724000"/>
          </a:xfrm>
          <a:prstGeom prst="rect">
            <a:avLst/>
          </a:prstGeom>
        </p:spPr>
        <p:txBody>
          <a:bodyPr spcFirstLastPara="1" vert="horz" wrap="square" lIns="68567" tIns="68567" rIns="68567" bIns="68567" rtlCol="0" anchor="t" anchorCtr="0">
            <a:noAutofit/>
          </a:bodyPr>
          <a:lstStyle/>
          <a:p>
            <a:r>
              <a:rPr lang="es" dirty="0"/>
              <a:t>Bootstrap (CSS): incorporación al proyecto</a:t>
            </a:r>
            <a:endParaRPr dirty="0"/>
          </a:p>
        </p:txBody>
      </p:sp>
      <p:sp>
        <p:nvSpPr>
          <p:cNvPr id="374" name="Google Shape;374;p41"/>
          <p:cNvSpPr txBox="1">
            <a:spLocks noGrp="1"/>
          </p:cNvSpPr>
          <p:nvPr>
            <p:ph type="body" idx="4294967295"/>
          </p:nvPr>
        </p:nvSpPr>
        <p:spPr>
          <a:xfrm>
            <a:off x="980221" y="1345780"/>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de configuración de Angular</a:t>
            </a:r>
            <a:endParaRPr/>
          </a:p>
        </p:txBody>
      </p:sp>
      <p:sp>
        <p:nvSpPr>
          <p:cNvPr id="375" name="Google Shape;375;p41"/>
          <p:cNvSpPr txBox="1">
            <a:spLocks noGrp="1"/>
          </p:cNvSpPr>
          <p:nvPr>
            <p:ph type="body" idx="4294967295"/>
          </p:nvPr>
        </p:nvSpPr>
        <p:spPr>
          <a:xfrm>
            <a:off x="1061254" y="3488814"/>
            <a:ext cx="10448800" cy="637200"/>
          </a:xfrm>
          <a:prstGeom prst="rect">
            <a:avLst/>
          </a:prstGeom>
        </p:spPr>
        <p:txBody>
          <a:bodyPr spcFirstLastPara="1" vert="horz" wrap="square" lIns="68567" tIns="68567" rIns="68567" bIns="68567" rtlCol="0" anchor="t" anchorCtr="0">
            <a:noAutofit/>
          </a:bodyPr>
          <a:lstStyle/>
          <a:p>
            <a:pPr marL="0" indent="0"/>
            <a:r>
              <a:rPr lang="es"/>
              <a:t>Desde el fichero inicial de CSS (styles.css)</a:t>
            </a:r>
            <a:endParaRPr/>
          </a:p>
        </p:txBody>
      </p:sp>
      <p:sp>
        <p:nvSpPr>
          <p:cNvPr id="376" name="Google Shape;376;p41"/>
          <p:cNvSpPr txBox="1"/>
          <p:nvPr/>
        </p:nvSpPr>
        <p:spPr>
          <a:xfrm>
            <a:off x="1609454" y="1891821"/>
            <a:ext cx="8448947" cy="168815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2400" dirty="0">
                <a:solidFill>
                  <a:schemeClr val="dk1"/>
                </a:solidFill>
              </a:rPr>
              <a:t>  "styles": [</a:t>
            </a:r>
            <a:endParaRPr sz="2400" dirty="0">
              <a:solidFill>
                <a:schemeClr val="dk1"/>
              </a:solidFill>
            </a:endParaRPr>
          </a:p>
          <a:p>
            <a:pPr>
              <a:buClr>
                <a:schemeClr val="dk1"/>
              </a:buClr>
              <a:buSzPts val="1100"/>
            </a:pPr>
            <a:r>
              <a:rPr lang="es" sz="2400" dirty="0">
                <a:solidFill>
                  <a:schemeClr val="dk1"/>
                </a:solidFill>
              </a:rPr>
              <a:t>        "node_modules/bootstrap/dist/css/bootstrap.min.css",</a:t>
            </a:r>
            <a:endParaRPr sz="2400" dirty="0">
              <a:solidFill>
                <a:schemeClr val="dk1"/>
              </a:solidFill>
            </a:endParaRPr>
          </a:p>
          <a:p>
            <a:pPr>
              <a:buClr>
                <a:schemeClr val="dk1"/>
              </a:buClr>
              <a:buSzPts val="1100"/>
            </a:pPr>
            <a:r>
              <a:rPr lang="es" sz="2400" dirty="0">
                <a:solidFill>
                  <a:schemeClr val="dk1"/>
                </a:solidFill>
              </a:rPr>
              <a:t>    	"src/styles.css"</a:t>
            </a:r>
            <a:endParaRPr sz="2400" dirty="0">
              <a:solidFill>
                <a:schemeClr val="dk1"/>
              </a:solidFill>
            </a:endParaRPr>
          </a:p>
          <a:p>
            <a:pPr>
              <a:buClr>
                <a:schemeClr val="dk1"/>
              </a:buClr>
              <a:buSzPts val="1100"/>
            </a:pPr>
            <a:r>
              <a:rPr lang="es" sz="2400" dirty="0">
                <a:solidFill>
                  <a:schemeClr val="dk1"/>
                </a:solidFill>
              </a:rPr>
              <a:t>  ],</a:t>
            </a:r>
            <a:endParaRPr sz="2400" dirty="0">
              <a:solidFill>
                <a:schemeClr val="dk1"/>
              </a:solidFill>
            </a:endParaRPr>
          </a:p>
          <a:p>
            <a:endParaRPr sz="2400" dirty="0"/>
          </a:p>
        </p:txBody>
      </p:sp>
      <p:sp>
        <p:nvSpPr>
          <p:cNvPr id="377" name="Google Shape;377;p41"/>
          <p:cNvSpPr txBox="1"/>
          <p:nvPr/>
        </p:nvSpPr>
        <p:spPr>
          <a:xfrm>
            <a:off x="1609454" y="4206260"/>
            <a:ext cx="8537000" cy="900000"/>
          </a:xfrm>
          <a:prstGeom prst="rect">
            <a:avLst/>
          </a:prstGeom>
          <a:noFill/>
          <a:ln>
            <a:noFill/>
          </a:ln>
        </p:spPr>
        <p:txBody>
          <a:bodyPr spcFirstLastPara="1" wrap="square" lIns="121900" tIns="121900" rIns="121900" bIns="121900" anchor="t" anchorCtr="0">
            <a:noAutofit/>
          </a:bodyPr>
          <a:lstStyle/>
          <a:p>
            <a:r>
              <a:rPr lang="es" sz="2400" dirty="0"/>
              <a:t>@import  "../../node_modules/bootstrap/dist/css/bootstrap.min.css",</a:t>
            </a:r>
            <a:endParaRPr sz="2400" dirty="0"/>
          </a:p>
        </p:txBody>
      </p:sp>
      <p:sp>
        <p:nvSpPr>
          <p:cNvPr id="378" name="Google Shape;378;p41"/>
          <p:cNvSpPr txBox="1"/>
          <p:nvPr/>
        </p:nvSpPr>
        <p:spPr>
          <a:xfrm>
            <a:off x="4267200" y="5471060"/>
            <a:ext cx="6604494" cy="900000"/>
          </a:xfrm>
          <a:prstGeom prst="rect">
            <a:avLst/>
          </a:prstGeom>
          <a:noFill/>
          <a:ln>
            <a:noFill/>
          </a:ln>
        </p:spPr>
        <p:txBody>
          <a:bodyPr spcFirstLastPara="1" wrap="square" lIns="121900" tIns="121900" rIns="121900" bIns="121900" anchor="t" anchorCtr="0">
            <a:noAutofit/>
          </a:bodyPr>
          <a:lstStyle/>
          <a:p>
            <a:r>
              <a:rPr lang="es" sz="2400" dirty="0">
                <a:solidFill>
                  <a:srgbClr val="990000"/>
                </a:solidFill>
              </a:rPr>
              <a:t>Después será necesario reiniciar ng serve, </a:t>
            </a:r>
            <a:br>
              <a:rPr lang="es" sz="2400" dirty="0">
                <a:solidFill>
                  <a:srgbClr val="990000"/>
                </a:solidFill>
              </a:rPr>
            </a:br>
            <a:r>
              <a:rPr lang="es" sz="2400" dirty="0">
                <a:solidFill>
                  <a:srgbClr val="990000"/>
                </a:solidFill>
              </a:rPr>
              <a:t>para que la compilación incluya estos cambios</a:t>
            </a:r>
            <a:endParaRPr sz="2400" dirty="0">
              <a:solidFill>
                <a:srgbClr val="99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6" name="Google Shape;390;p43">
            <a:extLst>
              <a:ext uri="{FF2B5EF4-FFF2-40B4-BE49-F238E27FC236}">
                <a16:creationId xmlns:a16="http://schemas.microsoft.com/office/drawing/2014/main" id="{69FA4127-58B0-487C-BB33-898547CB3B4A}"/>
              </a:ext>
            </a:extLst>
          </p:cNvPr>
          <p:cNvSpPr txBox="1">
            <a:spLocks/>
          </p:cNvSpPr>
          <p:nvPr/>
        </p:nvSpPr>
        <p:spPr>
          <a:xfrm>
            <a:off x="861717" y="1635474"/>
            <a:ext cx="5652000" cy="4380106"/>
          </a:xfrm>
          <a:prstGeom prst="rect">
            <a:avLst/>
          </a:prstGeom>
          <a:solidFill>
            <a:srgbClr val="FFF2CC"/>
          </a:solidFill>
          <a:ln w="9525" cap="flat" cmpd="sng">
            <a:solidFill>
              <a:srgbClr val="980000"/>
            </a:solidFill>
            <a:prstDash val="solid"/>
            <a:round/>
            <a:headEnd type="none" w="sm" len="sm"/>
            <a:tailEnd type="none" w="sm" len="sm"/>
          </a:ln>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container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row</a:t>
            </a:r>
            <a:r>
              <a:rPr lang="es-ES" sz="1400" b="1" dirty="0">
                <a:solidFill>
                  <a:srgbClr val="448C27"/>
                </a:solidFill>
                <a:latin typeface="Courier New"/>
                <a:ea typeface="Courier New"/>
                <a:cs typeface="Courier New"/>
                <a:sym typeface="Courier New"/>
              </a:rPr>
              <a:t> </a:t>
            </a:r>
            <a:r>
              <a:rPr lang="es-ES" sz="1400" b="1" dirty="0" err="1">
                <a:solidFill>
                  <a:srgbClr val="448C27"/>
                </a:solidFill>
                <a:latin typeface="Courier New"/>
                <a:ea typeface="Courier New"/>
                <a:cs typeface="Courier New"/>
                <a:sym typeface="Courier New"/>
              </a:rPr>
              <a:t>align</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items</a:t>
            </a:r>
            <a:r>
              <a:rPr lang="es-ES" sz="1400" b="1" dirty="0">
                <a:solidFill>
                  <a:srgbClr val="448C27"/>
                </a:solidFill>
                <a:latin typeface="Courier New"/>
                <a:ea typeface="Courier New"/>
                <a:cs typeface="Courier New"/>
                <a:sym typeface="Courier New"/>
              </a:rPr>
              <a:t>-center</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col-10 </a:t>
            </a:r>
            <a:r>
              <a:rPr lang="es-ES" sz="1400" b="1" dirty="0" err="1">
                <a:solidFill>
                  <a:srgbClr val="448C27"/>
                </a:solidFill>
                <a:latin typeface="Courier New"/>
                <a:ea typeface="Courier New"/>
                <a:cs typeface="Courier New"/>
                <a:sym typeface="Courier New"/>
              </a:rPr>
              <a:t>text</a:t>
            </a:r>
            <a:r>
              <a:rPr lang="es-ES" sz="1400" b="1" dirty="0">
                <a:solidFill>
                  <a:srgbClr val="448C27"/>
                </a:solidFill>
                <a:latin typeface="Courier New"/>
                <a:ea typeface="Courier New"/>
                <a:cs typeface="Courier New"/>
                <a:sym typeface="Courier New"/>
              </a:rPr>
              <a:t>-center </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r>
              <a:rPr lang="es-ES" sz="1400" b="1" dirty="0" err="1">
                <a:solidFill>
                  <a:srgbClr val="333333"/>
                </a:solidFill>
                <a:latin typeface="Courier New"/>
                <a:ea typeface="Courier New"/>
                <a:cs typeface="Courier New"/>
                <a:sym typeface="Courier New"/>
              </a:rPr>
              <a:t>Welcome</a:t>
            </a:r>
            <a:r>
              <a:rPr lang="es-ES" sz="1400" b="1" dirty="0">
                <a:solidFill>
                  <a:srgbClr val="333333"/>
                </a:solidFill>
                <a:latin typeface="Courier New"/>
                <a:ea typeface="Courier New"/>
                <a:cs typeface="Courier New"/>
                <a:sym typeface="Courier New"/>
              </a:rPr>
              <a:t> </a:t>
            </a:r>
            <a:r>
              <a:rPr lang="es-ES" sz="1400" b="1" dirty="0" err="1">
                <a:solidFill>
                  <a:srgbClr val="333333"/>
                </a:solidFill>
                <a:latin typeface="Courier New"/>
                <a:ea typeface="Courier New"/>
                <a:cs typeface="Courier New"/>
                <a:sym typeface="Courier New"/>
              </a:rPr>
              <a:t>to</a:t>
            </a:r>
            <a:r>
              <a:rPr lang="es-ES" sz="1400" b="1" dirty="0">
                <a:solidFill>
                  <a:srgbClr val="333333"/>
                </a:solidFill>
                <a:latin typeface="Courier New"/>
                <a:ea typeface="Courier New"/>
                <a:cs typeface="Courier New"/>
                <a:sym typeface="Courier New"/>
              </a:rPr>
              <a:t> {{ </a:t>
            </a:r>
            <a:r>
              <a:rPr lang="es-ES" sz="1400" b="1" dirty="0" err="1">
                <a:solidFill>
                  <a:srgbClr val="333333"/>
                </a:solidFill>
                <a:latin typeface="Courier New"/>
                <a:ea typeface="Courier New"/>
                <a:cs typeface="Courier New"/>
                <a:sym typeface="Courier New"/>
              </a:rPr>
              <a:t>title</a:t>
            </a: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h1</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col-2</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img</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img</a:t>
            </a:r>
            <a:r>
              <a:rPr lang="es-ES" sz="1400" b="1" dirty="0">
                <a:solidFill>
                  <a:srgbClr val="448C27"/>
                </a:solidFill>
                <a:latin typeface="Courier New"/>
                <a:ea typeface="Courier New"/>
                <a:cs typeface="Courier New"/>
                <a:sym typeface="Courier New"/>
              </a:rPr>
              <a:t>-fluid</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alt</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Angular Logo</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 </a:t>
            </a:r>
          </a:p>
          <a:p>
            <a:pPr indent="0">
              <a:lnSpc>
                <a:spcPct val="100000"/>
              </a:lnSpc>
              <a:buClr>
                <a:schemeClr val="dk1"/>
              </a:buClr>
              <a:buSzPts val="1100"/>
              <a:buNone/>
            </a:pPr>
            <a:r>
              <a:rPr lang="es-ES" sz="1400" b="1" i="1" dirty="0" err="1">
                <a:solidFill>
                  <a:srgbClr val="8190A0"/>
                </a:solidFill>
                <a:latin typeface="Courier New"/>
                <a:ea typeface="Courier New"/>
                <a:cs typeface="Courier New"/>
                <a:sym typeface="Courier New"/>
              </a:rPr>
              <a:t>src</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assets</a:t>
            </a:r>
            <a:r>
              <a:rPr lang="es-ES" sz="1400" b="1" dirty="0">
                <a:solidFill>
                  <a:srgbClr val="448C27"/>
                </a:solidFill>
                <a:latin typeface="Courier New"/>
                <a:ea typeface="Courier New"/>
                <a:cs typeface="Courier New"/>
                <a:sym typeface="Courier New"/>
              </a:rPr>
              <a:t>/</a:t>
            </a:r>
            <a:r>
              <a:rPr lang="es-ES" sz="1400" b="1" dirty="0" err="1">
                <a:solidFill>
                  <a:srgbClr val="448C27"/>
                </a:solidFill>
                <a:latin typeface="Courier New"/>
                <a:ea typeface="Courier New"/>
                <a:cs typeface="Courier New"/>
                <a:sym typeface="Courier New"/>
              </a:rPr>
              <a:t>angular_logo.svg</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header</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333333"/>
                </a:solidFill>
                <a:latin typeface="Courier New"/>
                <a:ea typeface="Courier New"/>
                <a:cs typeface="Courier New"/>
                <a:sym typeface="Courier New"/>
              </a:rPr>
              <a:t> </a:t>
            </a: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div</a:t>
            </a:r>
            <a:r>
              <a:rPr lang="es-ES" sz="1400" b="1" dirty="0">
                <a:solidFill>
                  <a:srgbClr val="91B3E0"/>
                </a:solidFill>
                <a:latin typeface="Courier New"/>
                <a:ea typeface="Courier New"/>
                <a:cs typeface="Courier New"/>
                <a:sym typeface="Courier New"/>
              </a:rPr>
              <a:t>&gt;</a:t>
            </a:r>
          </a:p>
          <a:p>
            <a:pPr marL="0" indent="0">
              <a:lnSpc>
                <a:spcPct val="100000"/>
              </a:lnSpc>
              <a:buClr>
                <a:schemeClr val="dk1"/>
              </a:buClr>
              <a:buSzPts val="1100"/>
              <a:buNone/>
            </a:pPr>
            <a:r>
              <a:rPr lang="es-ES" sz="1400" b="1" dirty="0">
                <a:solidFill>
                  <a:srgbClr val="91B3E0"/>
                </a:solidFill>
                <a:latin typeface="Courier New"/>
                <a:ea typeface="Courier New"/>
                <a:cs typeface="Courier New"/>
                <a:sym typeface="Courier New"/>
              </a:rPr>
              <a: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&gt;&lt;/</a:t>
            </a:r>
            <a:r>
              <a:rPr lang="es-ES" sz="1400" b="1" dirty="0" err="1">
                <a:solidFill>
                  <a:srgbClr val="4B83CD"/>
                </a:solidFill>
                <a:latin typeface="Courier New"/>
                <a:ea typeface="Courier New"/>
                <a:cs typeface="Courier New"/>
                <a:sym typeface="Courier New"/>
              </a:rPr>
              <a:t>router</a:t>
            </a:r>
            <a:r>
              <a:rPr lang="es-ES" sz="1400" b="1" dirty="0">
                <a:solidFill>
                  <a:srgbClr val="4B83CD"/>
                </a:solidFill>
                <a:latin typeface="Courier New"/>
                <a:ea typeface="Courier New"/>
                <a:cs typeface="Courier New"/>
                <a:sym typeface="Courier New"/>
              </a:rPr>
              <a:t>-outlet</a:t>
            </a:r>
            <a:r>
              <a:rPr lang="es-ES" sz="1400" b="1" dirty="0">
                <a:solidFill>
                  <a:srgbClr val="91B3E0"/>
                </a:solidFill>
                <a:latin typeface="Courier New"/>
                <a:ea typeface="Courier New"/>
                <a:cs typeface="Courier New"/>
                <a:sym typeface="Courier New"/>
              </a:rPr>
              <a:t>&gt;</a:t>
            </a:r>
          </a:p>
        </p:txBody>
      </p:sp>
      <p:sp>
        <p:nvSpPr>
          <p:cNvPr id="7" name="Google Shape;391;p43">
            <a:extLst>
              <a:ext uri="{FF2B5EF4-FFF2-40B4-BE49-F238E27FC236}">
                <a16:creationId xmlns:a16="http://schemas.microsoft.com/office/drawing/2014/main" id="{48560DC2-27C7-466A-9BEE-95D0B623DE94}"/>
              </a:ext>
            </a:extLst>
          </p:cNvPr>
          <p:cNvSpPr txBox="1"/>
          <p:nvPr/>
        </p:nvSpPr>
        <p:spPr>
          <a:xfrm>
            <a:off x="6174959" y="3372075"/>
            <a:ext cx="5143600" cy="3120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t" anchorCtr="0">
            <a:noAutofit/>
          </a:bodyPr>
          <a:lstStyle/>
          <a:p>
            <a:pPr>
              <a:lnSpc>
                <a:spcPct val="135714"/>
              </a:lnSpc>
              <a:buClr>
                <a:schemeClr val="dk1"/>
              </a:buClr>
              <a:buSzPts val="1100"/>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buClr>
                <a:schemeClr val="dk1"/>
              </a:buClr>
              <a:buSzPts val="1100"/>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ICONO</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buClr>
                <a:schemeClr val="dk1"/>
              </a:buClr>
              <a:buSzPts val="1100"/>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sp>
        <p:nvSpPr>
          <p:cNvPr id="8" name="Rectángulo 7">
            <a:extLst>
              <a:ext uri="{FF2B5EF4-FFF2-40B4-BE49-F238E27FC236}">
                <a16:creationId xmlns:a16="http://schemas.microsoft.com/office/drawing/2014/main" id="{503F20E5-4579-483A-BB3E-03BAA2849C63}"/>
              </a:ext>
            </a:extLst>
          </p:cNvPr>
          <p:cNvSpPr/>
          <p:nvPr/>
        </p:nvSpPr>
        <p:spPr>
          <a:xfrm>
            <a:off x="6224954" y="5814646"/>
            <a:ext cx="4144107"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Rectángulo 8">
            <a:extLst>
              <a:ext uri="{FF2B5EF4-FFF2-40B4-BE49-F238E27FC236}">
                <a16:creationId xmlns:a16="http://schemas.microsoft.com/office/drawing/2014/main" id="{B6B3DA65-12BC-4FEF-8D9A-2068FF690088}"/>
              </a:ext>
            </a:extLst>
          </p:cNvPr>
          <p:cNvSpPr/>
          <p:nvPr/>
        </p:nvSpPr>
        <p:spPr>
          <a:xfrm>
            <a:off x="3417278" y="2818054"/>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1" name="CuadroTexto 10">
            <a:extLst>
              <a:ext uri="{FF2B5EF4-FFF2-40B4-BE49-F238E27FC236}">
                <a16:creationId xmlns:a16="http://schemas.microsoft.com/office/drawing/2014/main" id="{35339556-EDDE-4856-87BB-0AE37DAEFA25}"/>
              </a:ext>
            </a:extLst>
          </p:cNvPr>
          <p:cNvSpPr txBox="1"/>
          <p:nvPr/>
        </p:nvSpPr>
        <p:spPr>
          <a:xfrm>
            <a:off x="7555524" y="1951892"/>
            <a:ext cx="2878014" cy="923330"/>
          </a:xfrm>
          <a:prstGeom prst="rect">
            <a:avLst/>
          </a:prstGeom>
          <a:noFill/>
        </p:spPr>
        <p:txBody>
          <a:bodyPr wrap="square" rtlCol="0">
            <a:spAutoFit/>
          </a:bodyPr>
          <a:lstStyle/>
          <a:p>
            <a:r>
              <a:rPr lang="es-ES" dirty="0"/>
              <a:t>Vemos la interpolación de variables en el lenguaje de plantillas de Angular</a:t>
            </a:r>
          </a:p>
        </p:txBody>
      </p:sp>
    </p:spTree>
    <p:extLst>
      <p:ext uri="{BB962C8B-B14F-4D97-AF65-F5344CB8AC3E}">
        <p14:creationId xmlns:p14="http://schemas.microsoft.com/office/powerpoint/2010/main" val="4037100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3">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@angular/testing -&gt; </a:t>
            </a:r>
            <a:r>
              <a:rPr lang="en-US" sz="2200" dirty="0" err="1">
                <a:solidFill>
                  <a:schemeClr val="bg1"/>
                </a:solidFill>
              </a:rPr>
              <a:t>elementos</a:t>
            </a:r>
            <a:r>
              <a:rPr lang="en-US" sz="2200" dirty="0">
                <a:solidFill>
                  <a:schemeClr val="bg1"/>
                </a:solidFill>
              </a:rPr>
              <a:t> de testing </a:t>
            </a:r>
            <a:r>
              <a:rPr lang="en-US" sz="2200" dirty="0" err="1">
                <a:solidFill>
                  <a:schemeClr val="bg1"/>
                </a:solidFill>
              </a:rPr>
              <a:t>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Arquitectura de una SPA en Angular</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15717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Aplicaciones SPA en Angular</a:t>
            </a:r>
            <a:br>
              <a:rPr lang="es-ES" dirty="0"/>
            </a:br>
            <a:r>
              <a:rPr lang="es-ES" dirty="0"/>
              <a:t>Arquitectura</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16988</TotalTime>
  <Words>12437</Words>
  <Application>Microsoft Office PowerPoint</Application>
  <PresentationFormat>Panorámica</PresentationFormat>
  <Paragraphs>1756</Paragraphs>
  <Slides>191</Slides>
  <Notes>106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191</vt:i4>
      </vt:variant>
    </vt:vector>
  </HeadingPairs>
  <TitlesOfParts>
    <vt:vector size="202" baseType="lpstr">
      <vt:lpstr>Arial</vt:lpstr>
      <vt:lpstr>Calibri</vt:lpstr>
      <vt:lpstr>Calibri Light</vt:lpstr>
      <vt:lpstr>Consolas</vt:lpstr>
      <vt:lpstr>Courier New</vt:lpstr>
      <vt:lpstr>Gill Sans</vt:lpstr>
      <vt:lpstr>Helvetica Neue</vt:lpstr>
      <vt:lpstr>Helvetica Neue Light</vt:lpstr>
      <vt:lpstr>Rockwell</vt:lpstr>
      <vt:lpstr>Tema de Office</vt:lpstr>
      <vt:lpstr>White</vt:lpstr>
      <vt:lpstr>Angular</vt:lpstr>
      <vt:lpstr>Alejandro Cerezo Lasne</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11x</vt:lpstr>
      <vt:lpstr>SPA: Single-Page Applications</vt:lpstr>
      <vt:lpstr>Funcionalidades</vt:lpstr>
      <vt:lpstr>Evolución del Front</vt:lpstr>
      <vt:lpstr>Lenguajes</vt:lpstr>
      <vt:lpstr>Versiones</vt:lpstr>
      <vt:lpstr>Elementos del entorno de trabajo</vt:lpstr>
      <vt:lpstr>Chrome</vt:lpstr>
      <vt:lpstr>Visual Studio Code</vt:lpstr>
      <vt:lpstr>Plugins para Angular</vt:lpstr>
      <vt:lpstr>Git</vt:lpstr>
      <vt:lpstr>GitHub</vt:lpstr>
      <vt:lpstr>Terminal o línea de comandos (Windows)</vt:lpstr>
      <vt:lpstr>Terminales en VSC</vt:lpstr>
      <vt:lpstr>Entorno: Node JS / nmp</vt:lpstr>
      <vt:lpstr>Entorno: Webpack</vt:lpstr>
      <vt:lpstr>Práctica</vt:lpstr>
      <vt:lpstr>Servidores Web de desarrollo</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vt:lpstr>
      <vt:lpstr>Tecnologías implicadas</vt:lpstr>
      <vt:lpstr>Tecnologías implicadas</vt:lpstr>
      <vt:lpstr>ECMAScript 6</vt:lpstr>
      <vt:lpstr>ES6+</vt:lpstr>
      <vt:lpstr>ES6: Nuevos elementos de código</vt:lpstr>
      <vt:lpstr>ES6: This en las arrow functions</vt:lpstr>
      <vt:lpstr>ES6: Clases</vt:lpstr>
      <vt:lpstr>ES6: Módulos</vt:lpstr>
      <vt:lpstr>ES6: Promesas</vt:lpstr>
      <vt:lpstr>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Uso del template (deprecated)</vt:lpstr>
      <vt:lpstr>HTML Imports (deprecated)</vt:lpstr>
      <vt:lpstr>ES Imports</vt:lpstr>
      <vt:lpstr>Programación reactiva</vt:lpstr>
      <vt:lpstr>RxJS (ReactiveX) en Angular</vt:lpstr>
      <vt:lpstr>Aplicaciones SPA en Angular Desarrollo. </vt:lpstr>
      <vt:lpstr>Creación y ciclo de desarrollo de aplicaciones SPA</vt:lpstr>
      <vt:lpstr>Angular CLI: Creación del workspace</vt:lpstr>
      <vt:lpstr>Angular CLI: Creación de proyectos</vt:lpstr>
      <vt:lpstr>Práctica</vt:lpstr>
      <vt:lpstr>Angular cli: configuración git/github</vt:lpstr>
      <vt:lpstr>Angular-cli: creación de un proyecto</vt:lpstr>
      <vt:lpstr>Scaffolding con Angular</vt:lpstr>
      <vt:lpstr>Scaffolding con Angular</vt:lpstr>
      <vt:lpstr>Scaffolding con Angular</vt:lpstr>
      <vt:lpstr>Angular-cli: ejecutando un proyecto (1)</vt:lpstr>
      <vt:lpstr>Angular-cli: ejecutando un proyecto (2)</vt:lpstr>
      <vt:lpstr>Elementos de terceros: Bootstrap</vt:lpstr>
      <vt:lpstr>Bootstrap (CSS): incorporación al proyecto</vt:lpstr>
      <vt:lpstr>Práctica</vt:lpstr>
      <vt:lpstr>Modificando app component</vt:lpstr>
      <vt:lpstr>git / github desde VSC</vt:lpstr>
      <vt:lpstr>Introducción al Entorno de testing</vt:lpstr>
      <vt:lpstr>Pruebas unitarias: creación</vt:lpstr>
      <vt:lpstr>Pruebas: ejecución</vt:lpstr>
      <vt:lpstr>Práctica</vt:lpstr>
      <vt:lpstr>Angular CLI: Despliegue de la app</vt:lpstr>
      <vt:lpstr>Práctica</vt:lpstr>
      <vt:lpstr>Arquitectura de una SPA en Angular</vt:lpstr>
      <vt:lpstr>Aplicaciones SPA en Angular Arquitectura.</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Ciclo de vida de componentes y directivas</vt:lpstr>
      <vt:lpstr>Generadores de angular CLI</vt:lpstr>
      <vt:lpstr>Creación de un módulo</vt:lpstr>
      <vt:lpstr>Práctica</vt:lpstr>
      <vt:lpstr>Práctica: creación del módulo core</vt:lpstr>
      <vt:lpstr>Práctica: Componentes del módulo “core”</vt:lpstr>
      <vt:lpstr>Práctica: Integración de los componentes</vt:lpstr>
      <vt:lpstr>Componente footer</vt:lpstr>
      <vt:lpstr>Componente menú</vt:lpstr>
      <vt:lpstr>Módulos funcionales</vt:lpstr>
      <vt:lpstr>Componentes en los módulos funcionales</vt:lpstr>
      <vt:lpstr>Modulos en la estructura de la aplicación</vt:lpstr>
      <vt:lpstr>Práctica</vt:lpstr>
      <vt:lpstr>Vistas de los componentes básicos</vt:lpstr>
      <vt:lpstr>SPA: Single-Page Applications</vt:lpstr>
      <vt:lpstr>Navegación “simulada”</vt:lpstr>
      <vt:lpstr>Principios básicos</vt:lpstr>
      <vt:lpstr>Práctica</vt:lpstr>
      <vt:lpstr>Módulo de enrutamiento</vt:lpstr>
      <vt:lpstr>Componentes main y menu (1)</vt:lpstr>
      <vt:lpstr>Componente menú: enlaces</vt:lpstr>
      <vt:lpstr>Carga perezosa de módulos: lazy loading</vt:lpstr>
      <vt:lpstr>Subrouting en los módulos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vt:lpstr>
      <vt:lpstr>Práctica. Proyección de contenido</vt:lpstr>
      <vt:lpstr>Modelos de datos en Angular</vt:lpstr>
      <vt:lpstr>Práctica. </vt:lpstr>
      <vt:lpstr>Elementos declarables: directivas y pipes. Gestión de datos: Formularios. </vt:lpstr>
      <vt:lpstr>Aplicaciones SPA en Angular Arquitectura (2).</vt:lpstr>
      <vt:lpstr>Directivas</vt:lpstr>
      <vt:lpstr>Directivas estructurales</vt:lpstr>
      <vt:lpstr>Directivas de atributo</vt:lpstr>
      <vt:lpstr>Práctica. </vt:lpstr>
      <vt:lpstr>Código. Tareas</vt:lpstr>
      <vt:lpstr>Pipes</vt:lpstr>
      <vt:lpstr>Pipes</vt:lpstr>
      <vt:lpstr>Intercionalización (i18n)</vt:lpstr>
      <vt:lpstr>Comunicación entre componentes</vt:lpstr>
      <vt:lpstr>Configuración de propiedades</vt:lpstr>
      <vt:lpstr>Envío de eventos</vt:lpstr>
      <vt:lpstr>Código. Tareas</vt:lpstr>
      <vt:lpstr>Formularios</vt:lpstr>
      <vt:lpstr>Basados en la vista</vt:lpstr>
      <vt:lpstr>Basados en el Modelo</vt:lpstr>
      <vt:lpstr>Elementos HTML de un formulario</vt:lpstr>
      <vt:lpstr>Formulario ejemplo</vt:lpstr>
      <vt:lpstr>Controles dinámicos (1)</vt:lpstr>
      <vt:lpstr>Controles dinámicos (2)</vt:lpstr>
      <vt:lpstr>Controles dinámicos (3)</vt:lpstr>
      <vt:lpstr>Código.  Formulario Template Driven</vt:lpstr>
      <vt:lpstr>Modelos de datos en para el formulario</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Bibliotecas de componentes</vt:lpstr>
      <vt:lpstr>Extra: componentes Bootstrap</vt:lpstr>
      <vt:lpstr>Codigo</vt:lpstr>
      <vt:lpstr>Servicios,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Acceso a datos del Servidor. HttpClient</vt:lpstr>
      <vt:lpstr>Servicios HttpClient</vt:lpstr>
      <vt:lpstr>Código. Libros</vt:lpstr>
      <vt:lpstr>Observables en la respuesta HttpClient</vt:lpstr>
      <vt:lpstr>Servicios propios: encapsulación</vt:lpstr>
      <vt:lpstr>Código. Libros</vt:lpstr>
      <vt:lpstr>Ejemplo de servicio propios</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2021-05-11T16:05:47Z</dcterms:modified>
</cp:coreProperties>
</file>